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60" r:id="rId5"/>
    <p:sldId id="261" r:id="rId6"/>
    <p:sldId id="262" r:id="rId7"/>
    <p:sldId id="263" r:id="rId8"/>
    <p:sldId id="295" r:id="rId9"/>
    <p:sldId id="296" r:id="rId10"/>
    <p:sldId id="299" r:id="rId11"/>
    <p:sldId id="297" r:id="rId12"/>
    <p:sldId id="264" r:id="rId13"/>
    <p:sldId id="265" r:id="rId14"/>
    <p:sldId id="319" r:id="rId15"/>
    <p:sldId id="269" r:id="rId16"/>
    <p:sldId id="270" r:id="rId17"/>
    <p:sldId id="271" r:id="rId18"/>
    <p:sldId id="272" r:id="rId19"/>
    <p:sldId id="318" r:id="rId20"/>
    <p:sldId id="268" r:id="rId21"/>
    <p:sldId id="273" r:id="rId22"/>
    <p:sldId id="281" r:id="rId23"/>
    <p:sldId id="300" r:id="rId24"/>
    <p:sldId id="301" r:id="rId25"/>
    <p:sldId id="302" r:id="rId26"/>
    <p:sldId id="282" r:id="rId27"/>
    <p:sldId id="304" r:id="rId28"/>
    <p:sldId id="283" r:id="rId29"/>
    <p:sldId id="285" r:id="rId30"/>
    <p:sldId id="274" r:id="rId31"/>
    <p:sldId id="275" r:id="rId32"/>
    <p:sldId id="288" r:id="rId33"/>
    <p:sldId id="279" r:id="rId34"/>
    <p:sldId id="305" r:id="rId35"/>
    <p:sldId id="280" r:id="rId36"/>
    <p:sldId id="307" r:id="rId37"/>
    <p:sldId id="308" r:id="rId38"/>
    <p:sldId id="309" r:id="rId39"/>
    <p:sldId id="310" r:id="rId40"/>
    <p:sldId id="311" r:id="rId41"/>
    <p:sldId id="312" r:id="rId42"/>
    <p:sldId id="313" r:id="rId43"/>
    <p:sldId id="315" r:id="rId44"/>
    <p:sldId id="316" r:id="rId45"/>
    <p:sldId id="317" r:id="rId46"/>
    <p:sldId id="294" r:id="rId47"/>
    <p:sldId id="32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84"/>
  </p:normalViewPr>
  <p:slideViewPr>
    <p:cSldViewPr snapToGrid="0" snapToObjects="1">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43:44.088"/>
    </inkml:context>
    <inkml:brush xml:id="br0">
      <inkml:brushProperty name="width" value="0.05292" units="cm"/>
      <inkml:brushProperty name="height" value="0.05292" units="cm"/>
      <inkml:brushProperty name="color" value="#FF0000"/>
    </inkml:brush>
  </inkml:definitions>
  <inkml:trace contextRef="#ctx0" brushRef="#br0">1743 5052 24575,'20'0'0,"11"2"0,14 15 0,8 14 0,-25-10 0,-1 4 0,-2 2 0,-1 1 0,14 20 0,-7-9 0,-12-14 0,-7-12 0,-4-7 0,-1-4 0,5-9 0,29-37 0,-9 10 0,5-8 0,5-3-780,-5 5 1,4-4 0,3-2 0,0-1 0,2-1 779,-8 9 0,2-2 0,0 0 0,1-1 0,1 1 0,-1-1 0,1 1 0,1-1 0,0 0 0,0 0 0,1 0 0,-1 0 0,0 2 0,-1 0 0,3-1 0,0 0 0,-1 1 0,-1 0 0,-1 3 0,-2 1-110,7-4 1,-2 1 0,-2 3 0,-3 2 109,0 2 0,-3 3 0,-4 4 0,-1 2 0,-6 5 0,-5 7 0,-13 10 0</inkml:trace>
  <inkml:trace contextRef="#ctx0" brushRef="#br0" timeOffset="48698">15510 8834 24575,'7'0'0,"9"0"0,27 10 0,15-8 0,13-2-1825,-23 2 0,3 1 1,4 0-1,3-1 1825,-4-1 0,4-1 0,3 0 0,0 0 0,0-1 0,-1 1-851,6 0 1,-2 0-1,1 0 1,0 0-1,1 0 851,-8 0 0,1 0 0,1 0 0,0 0 0,-3 0 0,-2 0 0,9 0 0,-4 0 0,0 0 0,1 0 74,-3 0 0,1 0 0,1 0 0,-1 0 0,-3 0-74,1 0 0,-2 0 0,-2 0 0,-1 0 0,11 0 0,-2 0 0,-9 0 0,-6 0 0,-22 0 0,-55 0 0,-15 0 0,7 0 0,-5 0 852,1 0 0,-5 0-852,-14 4 0,-6 1 0,7-1 0,19-2 0,1 0 0,-4 2 0,-1 1 0,0-1 0</inkml:trace>
  <inkml:trace contextRef="#ctx0" brushRef="#br0" timeOffset="49166">14987 9164 8191,'-12'5'0,"3"0"5063,26 1-5063,37 8 0,-12-12 0,8-2 0,1 0 234,-2 2 0,2 2 0,7-2-234,-6-1 0,7-1 0,3 0 0,3 0 0,0 0 0,-1-1-233,0 1 0,0 0 0,1 0 1,1 0-1,1 0 0,2 0 233,-6 0 0,2 1 0,1-1 0,2 0 0,0 0 0,0 0 0,-1 0 0,-1-1 0,-4 0 0,1 0 0,0-1 0,0 0 0,-1 0 0,-1 0 0,-2 0 0,0 1 0,9 0 0,-1 1 0,-1 0 0,-2 0 0,-4-1 0,-2 0 0,3-3 0,-4 0 0,-4 1 0,-4 0 838,17 3 1,-18 0-1,-29 0 1,-15 0 0</inkml:trace>
  <inkml:trace contextRef="#ctx0" brushRef="#br0" timeOffset="93779">23254 12476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11:20.53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A020F0"/>
    </inkml:brush>
  </inkml:definitions>
  <inkml:trace contextRef="#ctx0" brushRef="#br0">17050 11810 24575,'5'-6'0,"1"-4"0,4 9 0,6-8 0,-4 3 0,8-1 0,-4 3 0,32-11 0,-12 8 0,4 0 0,19-7 0,7 0-1880,-10 5 1,3 1 0,-1 0 1879,-5-1 0,0 0 0,3 1 0,0 0 0,3 1 0,2 1 0,-2-1-601,-3-1 1,-1 1 0,1 0 0,1 0 600,-4 0 0,2 1 0,0 0 0,1 1 0,0 0-825,5 1 1,1 1 0,1 0 0,-2 1 0,-3-2 824,0-2 0,-3-2 0,-1 1 0,1 2 0,4 3 0,1 3 0,0-1 0,-5-2-344,0-6 0,-3-2 1,5 1 343,2 4 0,4 2 0,2-1 0,1 0 0,-9-2 0,0 0 0,0 0 0,2-1 0,2 1-94,-3 1 0,4-1 0,0 1 1,0 0-1,-1 0 0,-2 1 94,2 0 0,-2 0 0,-1 1 0,-2 0 0,0 0 0,8 0 0,0-1 0,-3 1 0,-4 0 191,-1-2 0,-4 0 1,2 2-192,-4 2 0,3 1 0,0 0 0,1-3 0,-1-2 0,1-2 0,1 0 0,1 1 452,-3 2 1,1 1 0,1 0 0,1 1-1,-1-2-452,0-1 0,0-1 0,0 0 0,-1 0 0,-2 0 0,1-1 0,-2-1 0,0 1 0,2 0 0,8 0 0,2-1 0,1 1 0,-1 0 0,-6 0 0,0 0 0,0-1 0,2 1 0,-7 1 0,0 1 0,2-1 0,1 0 0,1 1-453,8-2 1,4-1-1,1 1 1,-3 0-1,-4 1 453,-4 1 0,-4 1 0,-2 0 0,2-1 0,5-2 0,1-2 0,-2 1 0,-2 1 1074,2 1 0,-3 1 0,0 0-1074,0 0 0,-1 0 0,0 0 0,2-3 0,1 0 0,-3 2 0,7 4 0,-3 1 0,-7-4 0,-4 0 1043,6 5-1043,3-5 1636,-26 4-1636,-8-4 6539,-1 5-6539,-5 0 740,0 0-740,3 0 0,8 0 0,5 0 0,-1 0 0,-10 0 0,-5 0 0,-1 0 0,-3 0 0,-2 0 0,-5 0 0</inkml:trace>
  <inkml:trace contextRef="#ctx0" brushRef="#br0" timeOffset="46116">11134 4401 24575,'0'0'0</inkml:trace>
  <inkml:trace contextRef="#ctx0" brushRef="#br1" timeOffset="804010">4714 965 10335,'-5'-6'0,"4"-4"5065,-8 9-5065,7-9 2476,-7 9-2476,3-4 1435,-19 5-1435,6 6 5264,-13 5-5264,7 14 0,5-2 0,-10 22 0,12 13 0,2-16 0,0 2 0,6-3 0,2-2 0,-1-5 0,1-2 0,2 5 0,6-17 0,6 10 0,0-7 0,23 6 0,-3-8 0,9-4 0,-18-6 0,-8-5 0</inkml:trace>
  <inkml:trace contextRef="#ctx0" brushRef="#br1" timeOffset="804379">4749 1374 24575,'-11'14'0,"5"-1"0,1 13 0,20-5 0,3-9 0,10-3 0,12-29 0,-10-11 0,-3-14 0,-18 5 0,-16 15 0,-27 8 0,4 11 0,-12 5 0,21 7 0,12 4 0,9-4 0,0-1 0</inkml:trace>
  <inkml:trace contextRef="#ctx0" brushRef="#br1" timeOffset="804598">5046 1247 8191,'0'29'0,"0"3"5063,5-4-5063,-4-4 2818,4-13-2818,0 0 429,-4 4 1,4-8 0,-5 2 0</inkml:trace>
  <inkml:trace contextRef="#ctx0" brushRef="#br1" timeOffset="804715">5100 1148 24575,'-11'-13'0,"2"6"0,9 2 0</inkml:trace>
  <inkml:trace contextRef="#ctx0" brushRef="#br1" timeOffset="805016">5243 1423 8191,'6'5'0,"-1"5"5063,13-25-5063,1 4 2818,21-15-2818,-11 11 1719,6 29-1719,-12-1 6784,3 9-6784,-15-7 0,-2-9 0,-9-1 0</inkml:trace>
  <inkml:trace contextRef="#ctx0" brushRef="#br1" timeOffset="806396">8199 1190 8191,'0'-11'0,"0"-12"5063,-5 4-5063,-1-10 2818,-6 8-2818,-4 9 1719,-1 3-1719,-21 33 6784,14 16-6784,4-4 0,2 2 0,7 24 0,1 1 0,10-33 0,9 0 0,3-13 0,13-5 0,-3-7 0,7-18 0,-7 4 0,14-35 0,-18 14 0,-2-4 0,4-20 0,-3-8-1242,-4 16 1,-1-3 0,-3 3 1241,-1-10 0,-2 3 0,1 3 0,-2 8 0,-5 17 0,-5 35 0,-6 16 0,7 7 0,1 6 0,-3-3 0,2 3 0,3 22 0,2 3 0,-1-13 0,0-1 0,-2-2 0,4-3 0,10 11 0,-9-39 0,19-3 0,-19-9 0,6-5 0</inkml:trace>
  <inkml:trace contextRef="#ctx0" brushRef="#br1" timeOffset="806598">8475 1192 24575,'0'48'0,"0"-10"0,0-5 0,0-11 0,0-6 0,0-7 0</inkml:trace>
  <inkml:trace contextRef="#ctx0" brushRef="#br1" timeOffset="806746">8594 970 24575,'0'-11'0</inkml:trace>
  <inkml:trace contextRef="#ctx0" brushRef="#br1" timeOffset="807094">8737 1135 24575,'22'-4'0,"5"-7"0,-14-5 0,-15-5 0,-20 10 0,-18 14 0,-2 31 0,19 4 0,22 10 0,40-10 0,12-21 0,7-7 0,-12-6 0,-1-3 0,4 5 0,-6-5 0,-6-16 0</inkml:trace>
  <inkml:trace contextRef="#ctx0" brushRef="#br1" timeOffset="808164">5053 1994 24575,'17'0'0,"2"0"0,5 0 0,14 0 0,18 11 0,-20-10 0,2 0-1167,6 5 1,3-1 1166,6-4 0,4-2 0,0 2 0,5-1 0,3-1 0,-10-1 0,2-1 0,2-1 0,2 0-1107,-1 1 1,2 0 0,2-1 0,-1 1 0,-1-1 1106,-6 1 0,-2 0 0,1-1 0,-2 1 0,1 0 0,11-1 0,0 1 0,-1 0 0,-2-1-551,4-1 0,-2 0 0,3 2 551,-14 1 0,2 2 0,3 1 0,-1-2 0,0-1 0,0-2 0,-1-1 0,1-2 0,0 1 0,2 1 0,-4 2 0,1 0 0,1 1 0,0-1 0,0 1 0,-2-1 0,5 0 0,0 1 0,-1-1 0,-2-1 0,-4 0 0,11-4 0,-5-1 0,-2 2 0,-4 6 0,-1 1 0,-10-1 0,9-10 0,-65 11 260,-30 0 0,-16 0 1,19 0-1</inkml:trace>
  <inkml:trace contextRef="#ctx0" brushRef="#br1" timeOffset="808910">5497 2784 24575,'15'-6'0,"9"5"0,22-22 0,4 10 0,7-1 0,1-8 0,3 0-611,-17 9 1,2 2 0,-5 0 610,2-2 0,-7 3 110,4 4 1,-34 6-1,-1 0 1</inkml:trace>
  <inkml:trace contextRef="#ctx0" brushRef="#br1" timeOffset="809129">5992 2710 8191,'-6'26'0,"1"7"5063,5 16-5063,0-13 0,0 0 2818,0 26-2818,1-27 0,-2-2 1719,-3 15-1719,-4-18 0,2-18 0,0-3 0</inkml:trace>
  <inkml:trace contextRef="#ctx0" brushRef="#br1" timeOffset="809263">5865 3182 24575,'32'0'0,"-11"-7"0,29-7 0,-26 5 0,0-4 0,-15 13 0</inkml:trace>
  <inkml:trace contextRef="#ctx0" brushRef="#br1" timeOffset="809913">6132 3034 24575,'6'20'0,"4"-2"0,-9 3 0,3-2 0,1-12 0,19-14 0,21-6 0,5-13 0,6 22 0,-28 0 0,-3 19 0,0-7 0,-5 3 0,14-5 0,-12-16 0,4-2 0,-14-18 0,-3-1 0,-9-1 0,-4 8 0,-7 14 0,-6 10 0,0 6 0,-7 21 0,16-7 0,-4 13 0,12-12 0,4-5 0,12-5 0,17-37 0,-5-24 0,-7 3 0,-5-5 0,-8-2 0,-5 2 0,1 11 0,-3 7 0,-2 0 0,-4 67 0,4-1 0,2 3 0,5 12 0,3 1 0,-1-9 0,1-2 0,9 18 0,-4-33 0</inkml:trace>
  <inkml:trace contextRef="#ctx0" brushRef="#br1" timeOffset="810597">6746 3033 24575,'22'0'0,"3"-6"0,-4-12 0,-9 4 0,2-13 0,-19 20 0,4 3 0,-9 15 0,9 1 0,1 3 0,27-9 0,7-14 0,6 5 0,-2-16 0,-16 18 0,-6 11 0,-7 4 0,-3 31 0,-4 5 0,4 10 0,-6-14 0,-5-29 0,4-33 0,-4-40 0,4 21 0,2 0 0,5-27 0,13 13 0,-4 39 0,12 10 0,-11 12 0,-4 5 0,-3 1 0,-19 3 0,-5-1 0,-6-5 0,6-3 0,6-12 0</inkml:trace>
  <inkml:trace contextRef="#ctx0" brushRef="#br1" timeOffset="811647">7199 2976 8191,'6'-5'0,"13"-1"5063,-11 0-5063,12 1 2818,-5 5-2818,6 5 1719,18-4-1719,6-6 0,12 2 0,-9-15 6784,15 7-6784,-19 0 0,-1-2 0,-5 12 0,-19-4 0,11 5 0,-13-5 0,3-1 0,-9 0 0,0-8 0,-7 7 0,-10-13 0,0 13 0,-6-2 0,-3 25 0,3-3 0,1 14 0,11-15 0,11-3 0,0-9 0,11-14 0,0-18 0,-7-23 0,-7 19 0,-1 0 0,-7-11 0,0 45 0,0 64 0,3-18 0,2 2 0,-2-6 0,2-3 0,15 12 0,-2-39 0,8-5 0,4-23 0,-2 9 0,-3-10 0,-5 14 0,0 18 0,2-4 0,2 6 0,-7-9 0,-2-6 0,-4 0 0,13 0 0,7-13 0,8-10 0,-1-8 0,-11-9 0,-4-11 0,-9 17 0,-2-2 0,0-28 0,-2 15 0,-11 35 0,-17 28 0,15 11 0,-18 34 0,18-5 0,0-1 0,4-21 0,8-26 0,-7-2 0,2-4 0</inkml:trace>
  <inkml:trace contextRef="#ctx0" brushRef="#br1" timeOffset="811795">8405 2754 24575,'36'-11'0,"18"-5"0,4 3 0,-7-3 0,-31 8 0,-16 4 0</inkml:trace>
  <inkml:trace contextRef="#ctx0" brushRef="#br1" timeOffset="814778">4686 1988 8191,'-11'8'0,"-6"17"2531,-2 7 1,-2 6-2532,-4 7 0,-2 6 0,1-3 0,-2 3 0,1-1 712,4-9 1,1-2 0,-1 3-713,-8 14 0,-2 3 0,1-3 0,5-14 0,1-2 0,-1 1 0,-2 7 0,-1 1 0,1-3 0,-7 4 0,2-5 0,8-6 0,3-4 0,-2 6 1812,1 2-1812,8-6 6493,2-3-6493,4-13 0,4-11 0,0-10 0,1-1 0,5-4 0</inkml:trace>
  <inkml:trace contextRef="#ctx0" brushRef="#br1" timeOffset="815062">3844 3204 24575,'-15'26'0,"3"25"0,-6-7 0,10 7 0,8-27 0,9-12 0,36-12 0,-4-9 0,3-2-359,-6 4 0,-1-1 359,11-12 0,-6 3 0,-11 13 0,-4-11 0,-12 15 0,-9 0 0,-1 0 0</inkml:trace>
  <inkml:trace contextRef="#ctx0" brushRef="#br1" timeOffset="816245">3076 4286 24575,'0'25'0,"-10"36"0,8-15 0,1 3 0,-4-5 0,0-1 0,5 20 0,0-30 0,-5-16 0,4 3 0,-4-9 0,5 0 0,0-5 0,0-2 0</inkml:trace>
  <inkml:trace contextRef="#ctx0" brushRef="#br1" timeOffset="816598">3042 4627 24575,'23'-18'0,"2"-1"0,3-2 0,24-21 0,-21 18 0,-1 1 0,11-13 0,-26 50 0,-10 30 0,-5 2 0,0 7 0,0-37 0,0-1 0,0-4 0,5 0 0,1-6 0,0 0 0,-1-5 0</inkml:trace>
  <inkml:trace contextRef="#ctx0" brushRef="#br1" timeOffset="817247">3429 4246 8191,'5'-6'0,"18"14"5063,1 22-5063,12 14 0,-21 2 0,-2 6 0,0 8 0,-3 3 700,-4-14 0,-1 3 1,-2-2-701,-3-3 0,-1-2 0,-2-2 0,-2 6 0,-2-6 0,-17 7 1816,5-25-1816,2-8 6477,-4-10-6477,-17 6 0,-2-22 0,7 13 0,8-14 0</inkml:trace>
  <inkml:trace contextRef="#ctx0" brushRef="#br1" timeOffset="817746">2886 4395 24575,'-11'-6'0,"0"1"0,-1 31 0,2 7 0,2 6 0,3 21 0,1 4-280,-2-1 1,0 1 279,4-14 0,2 1 0,2-3 0,10 5 0,-1-4 0,-9-10 0,2-4 0,27 19 138,-23-43-138,7-4 0,-9-2 0,-2-5 0</inkml:trace>
  <inkml:trace contextRef="#ctx0" brushRef="#br1" timeOffset="818579">2351 4833 8191,'-21'-20'0,"7"27"4777,9 59-4777,5-23 0,0 2 0,0 7 0,0-1 0,0-12 0,0-4 0,0-1 2853,0-10-2853,0-35 1754,0-14-1754,0-41 0,0 18 0,0-6 0,3 6 0,0-3 0,1 1 0,2-11 0,2 2 3338,1-5 1,4 4-3339,1 21 0,2 5 323,7-4-323,5-2 0,-12 34 0,-6 6 0,0 15 0,-9 27 0,4 14 0,-13-24 0,-3 1 0,-2 23 0,-19-16 0,16-15 0,-9 3 0,4-7 0,-8 7 0,13-7 0,4-7 0,12-9 0</inkml:trace>
  <inkml:trace contextRef="#ctx0" brushRef="#br1" timeOffset="819278">4026 4470 24575,'45'-14'0,"-5"-1"0,-18 13 0,-10 2 0,-20 10 0,4-3 0,-13 2 0</inkml:trace>
  <inkml:trace contextRef="#ctx0" brushRef="#br1" timeOffset="819447">3886 4618 24575,'27'0'0,"6"0"0,-3-9 0,5-2 0,4-2 0,-3 2 0,0-2 0,5-6 0,-2 1 0,7 5 0,-29 0 0</inkml:trace>
  <inkml:trace contextRef="#ctx0" brushRef="#br1" timeOffset="824145">4792 4007 24575,'-7'13'0,"6"5"0,-11 31 0,2 10 0,1-6 0,1-10 0,8-15 0,0-16 0,0 3 0,-5-4 0,4-5 0,-4-1 0</inkml:trace>
  <inkml:trace contextRef="#ctx0" brushRef="#br1" timeOffset="824429">4634 4446 24575,'22'-9'0,"9"-6"0,9 4 0,-10-3 0,3 0 0,27 2 0,-1-12 0,-17 14 0,-22 4 0,-14 6 0,-1 0 0</inkml:trace>
  <inkml:trace contextRef="#ctx0" brushRef="#br1" timeOffset="824977">4787 4503 24575,'21'0'0,"13"5"0,-13 1 0,7 9 0,-22 2 0,-1 28 0,-19-11 0,-4 2-214,8-2 0,-2-1 214,-9 2 0,0-4 0,0-4 0,4-10 0,15-11 0,16 0 0,21-6 0,18-10 0,10 7 214,-14-9 0,1-2-214,-10 9 0,-2 1 0,4-5 0,-6 1 0,-15 8 0,-18 1 0,-13 4 0</inkml:trace>
  <inkml:trace contextRef="#ctx0" brushRef="#br1" timeOffset="826797">8860 1733 24575,'5'11'0,"1"0"0,9 4 0,7 1 0,-4-4 0,9 6 0,-9-7 0,7 14 0,-7-7 0,-1 2 0,-6-10 0,4 6 0,3 5 0,1 6 0,6 8 0,-3-4 0,0 3 0,-2 1 0,-6 1 0,-6 21 0,13-1 0,-18 2 0,18-7 0,-13-3 0,-1 11 0,1-21 0,-1 1 0,-6-3 0,0-1 0,3 7 0,1 0 0,-1-7 0,0-2 0,-3 1 0,0 0 0,8 31 0,-9-9 0,0-20 0,0 1 0,0-3 0,0 1 0,0 11 0,0 0 0,0 17 0,0-8 0,0-25 0,0-14 0,0 4 0,0-8 0,0 3 0,0-4 0,0 0 0,-5-5 0,4 3 0,-18-3 0,15 0 0,-10-1 0</inkml:trace>
  <inkml:trace contextRef="#ctx0" brushRef="#br1" timeOffset="827195">9105 3452 24575,'10'5'0,"1"5"0,4 12 0,5 4 0,-3-8 0,6-5 0,-6-8 0,9-10 0,13-6 0,-9-5 0,7-7 0,-21 16 0,4-15 0,-9 14 0,5-9 0,-10 8 0,-2 3 0,-4 0 0,0 1 0</inkml:trace>
  <inkml:trace contextRef="#ctx0" brushRef="#br1" timeOffset="830078">8633 4139 8191,'-6'10'0,"1"6"5063,5 6-5063,0 11 2818,9-2-2818,-8 2 0,0 5 859,3-3 1,1 1-860,-5 8 0,0-2 0,0 16 0,0-16 0,0-25 6784,0 3-6784,-9-31 0,7 3 0,-7-46 0,4 22 0,0-3 0,4-20 0,0-2-705,-4 11 0,0 1 705,4-9 0,2 3 0,-1-7 0,6-7 0,0 20 0,6 10 0,-1 20 0,4 10 0,-2 19 1410,3 3-1410,-9 15 0,-2-10 0,-10 2 0,-10-6 0,2 4 0,-12-9 0,18 6 0,-11-17 0,11 12 0,-3-13 0,5 4 0</inkml:trace>
  <inkml:trace contextRef="#ctx0" brushRef="#br1" timeOffset="830495">8870 3943 11943,'-15'14'0,"-10"37"2034,9-8 1,2 4-2035,1 10 0,2 1 0,5-4 0,3-4 0,5-14 0,2-4 0,-3 13 2357,22-25-2357,-9-4 1348,19 0-1348,-15-10 1058,6 0 1,-17-6-1,2 0 1</inkml:trace>
  <inkml:trace contextRef="#ctx0" brushRef="#br1" timeOffset="831012">9021 4188 24575,'0'-11'0,"5"5"0,5-8 0,8 3 0,3-1 0,2 3 0,-11 18 0,2 3 0,-12 18 0,-10 6 0,-5-2 0,-7-4 0,10-9 0,0-9 0,9 3 0,1-4 0,18-5 0,26-2 0,0-10 0,6 0 0,-25-6 0,-14 6 0,-6 1 0</inkml:trace>
  <inkml:trace contextRef="#ctx0" brushRef="#br1" timeOffset="831377">9215 4022 8191,'10'-6'0,"6"1"4690,22 30-4690,-2 2 0,-13-1 0,-2 3 0,7 22 1432,-10-12 0,-3 3-1432,-8 1 0,-1 1 882,4 0 0,-5 0-882,-12-2 0,-6-4 6645,-7 10-6645,-10-11 0,4-15 0,11-3 105,-1-12 0,9 2 0,2-9 1</inkml:trace>
  <inkml:trace contextRef="#ctx0" brushRef="#br1" timeOffset="831760">9885 4120 8191,'9'-17'0,"-2"10"5063,21-13-5063,15 9 2818,-4 1-2818,3 1 0,-27 9 0,-10 0 0</inkml:trace>
  <inkml:trace contextRef="#ctx0" brushRef="#br1" timeOffset="831929">9898 4194 24575,'26'6'0,"13"-8"0,25-8 0,-23-3 0,3 4 0,-39 4 0</inkml:trace>
  <inkml:trace contextRef="#ctx0" brushRef="#br1" timeOffset="833945">10704 3611 24575,'0'15'0,"0"-3"0,0 7 0,6-2 0,-4 12 0,4 11 0,-6 3 0,0-3 0,0-11 0,0-13 0,0-1 0,0 0 0,0 6 0,0-3 0,0-3 0,0-10 0</inkml:trace>
  <inkml:trace contextRef="#ctx0" brushRef="#br1" timeOffset="834247">10475 4122 24575,'43'-8'0,"-4"5"0,15-27 0,4 11 0,6 0 0,-14-1 0,1 0 0,-7 3 0,1 0 0,-6 3 0,20-4 0,-40 4 0,-14 9 0</inkml:trace>
  <inkml:trace contextRef="#ctx0" brushRef="#br1" timeOffset="834682">10954 4130 24575,'-17'16'0,"-7"10"0,-2 22 0,6 8 0,2 4 0,6-23 0,2 0 0,-4 20 0,7-3 0,13-14 0,5-9 0,2-11 0,7-4 0,10-15 0,-10 1 0,4-25 0,-24 8 0,-11-15 0,-5 18 0,-4 4 0,-1-4 0,5 10 0,-4-4 0,8 6 0,2 0 0,5 0 0</inkml:trace>
  <inkml:trace contextRef="#ctx0" brushRef="#br1" timeOffset="840728">2890 6279 8191,'0'7'0,"0"10"5063,0 11-5063,0 9 2818,0-6-2818,-9 32 1719,7-2-1719,-2-19 0,0 0 6784,4 19-6784,-6-8 0,4-27 0,-4-29 0,6-31 0,0-3 0,0-3 0,-1 5 0,2-1-357,4-5 1,0 1 356,-3-24 0,6 31 0,3-1 0,-3-4 0,3 1 0,4 2 0,2 3 0,10-13 0,-1 20 0,-20 15 0,8 9 0,-3 5 713,10 9-713,-5 13 0,-6-7 0,-5 1 0,-5-9 0,0 0 0,-9 1 0,-6 12 0,-7-4 0,-1 7 0,2-10 0,0-9 0,-8 11 0,11-11 0,-10 5 0,21-8 0,-3-5 0</inkml:trace>
  <inkml:trace contextRef="#ctx0" brushRef="#br1" timeOffset="841182">3429 5941 8191,'-15'0'0,"-2"0"5063,-6 14-5063,-3 11 0,2 19 0,-3 17 0,14-26 0,2 4 0,-3 21 0,2 4 0,4-8 0,2-1 0,-2 7 0,4-4 0,6-20 0,2-6 0,7 4 2818,-3-16-2818,10-13 1719,-9 7-1719,23-12 1696,-11 7 0,3-9 0,-14 0 0</inkml:trace>
  <inkml:trace contextRef="#ctx0" brushRef="#br1" timeOffset="841611">3678 6143 24575,'0'67'0,"0"-33"0,0 0 0,-9 26 0,7-4 0,-6-20 0,8-10 0,0-2 0,-5-17 0,3 2 0,-2-9 0</inkml:trace>
  <inkml:trace contextRef="#ctx0" brushRef="#br1" timeOffset="841945">3667 6432 8191,'11'-20'0,"26"-23"5063,8 0-5063,-12 6 0,-2-1 2818,7-11-2818,-8 9 1719,-23 51-1719,-12 37 0,2 12 2648,-2-23 0,0-1-2648,5 12 0,0-10 0,0-9 0,0-4 0,0-8 0,0 7 0,0-16 0,0 1 0</inkml:trace>
  <inkml:trace contextRef="#ctx0" brushRef="#br1" timeOffset="842596">4362 6388 8191,'0'-16'0,"5"1"5063,-4-10-5063,-1 11 2818,-6-5-2818,-9 14 1719,3 5-1719,-3 0 6784,0 17-6784,-4 5 0,1 14 0,5-10 0,7-2 0,6-12 0,13-2 0,5-5 0,4-10 0,-2-1 0,-3-14 0,-5 7 0,0 3 0,-7 23 0,-5 1 0,12 17 0,6-23 0,-2 5 0,-2-13 0</inkml:trace>
  <inkml:trace contextRef="#ctx0" brushRef="#br1" timeOffset="843310">4566 6351 24575,'0'11'0,"0"13"0,5-10 0,-4 11 0,30-48 0,-6-1 0,0 0 0,-1 1 0,4-2 0,-3 13 0,-15 12 0,7 9 0,8 6 0,-1 7 0,0-6 0,-13-2 0,11-13 0,-13 4 0,18-5 0,-2-6 0,0-9 0,2-9 0,-15-3 0,-6 6 0,-10 11 0,-2 0 0,-10 15 0,-2 6 0,0 17 0,0-1 0,10-2 0,7-10 0,20-9 0,9-23 0,10-8 0,-7-19 0,-4-5 0,-11 3 0,-3-5 0,-6-3 0,0-1 0,6 2 0,-9 11 0,-29 25 0,15 45 0,3 17 0,-9 15 0,5 3 0,14-2 0,6-5 0,-5-15 0,4-6 0,26 10 0,-17-34 0,-5-5 0,-3-6 0</inkml:trace>
  <inkml:trace contextRef="#ctx0" brushRef="#br1" timeOffset="843762">5448 6147 24575,'28'-19'0,"-10"7"0,5 4 0,-12 17 0,-5 8 0,-1 5 0,-11 3 0,4-5 0,-13 3 0,8-7 0,-8 5 0,9-9 0,1 3 0,14-3 0,7-5 0,23-1 0,23-6 0,-16-6 0,3 4 0,-39-21 0,-5 19 0,-5-13 0</inkml:trace>
  <inkml:trace contextRef="#ctx0" brushRef="#br1" timeOffset="844062">5691 5729 8191,'14'17'0,"10"21"2254,-7 0 1,0 7-2255,1 13 0,-3 6 0,-4-6 0,-3 5 0,-3-2 0,-5-13 0,-2-1 0,-3 0 0,0 4 0,-3 0 0,-5-7 0,-11-5 0,-5-8 0,1-7 0,1-4 0,-19 9 2883,13-19-2883,18-3 0,9-7 0,1 0 0</inkml:trace>
  <inkml:trace contextRef="#ctx0" brushRef="#br1" timeOffset="844545">6172 6152 24575,'28'-9'0,"4"7"0,15-13 0,-5 14 0,5-5 0,-21 6 0,-3 0 0,-17 0 0,-1 0 0</inkml:trace>
  <inkml:trace contextRef="#ctx0" brushRef="#br1" timeOffset="844710">6179 6217 24575,'11'4'0,"4"-2"0,17 2 0,2-3 0,5-2-4252,1 1 1,1 0 4251,3 0 0,-3 0 0,14 0 0,-35 0 0,-11 0 0</inkml:trace>
  <inkml:trace contextRef="#ctx0" brushRef="#br1" timeOffset="850009">4409 6992 8191,'9'-5'0,"18"-11"1812,18 1 0,5-1-1812,-7 0 0,2 0 988,1 3 1,4 1 0,-4 1-989,-6 3 0,-4 2 944,3-3 0,-10 8-944,-21 21 0,-7-15 0,-16 15 0</inkml:trace>
  <inkml:trace contextRef="#ctx0" brushRef="#br1" timeOffset="850226">4665 7049 8191,'-6'5'0,"23"-4"5063,15 4-5063,4-11 0,6-3 1409,1 0 0,2-1-1409,0 1 0,-2 0 0,18-6 0,-33 15 0,-24 0 0</inkml:trace>
  <inkml:trace contextRef="#ctx0" brushRef="#br1" timeOffset="850879">4687 7631 24575,'9'0'0,"-1"2"0,24 24 0,3 9 0,12 2 0,-8-2 0,-5-11 0,-16-10 0,9 11 0,-19-13 0,5 2 0,-13-9 0</inkml:trace>
  <inkml:trace contextRef="#ctx0" brushRef="#br1" timeOffset="851146">4960 7525 8191,'-15'5'0,"-13"26"1562,6-4 1,0 3-1563,0 1 0,0 4 1400,-10 15 1,0 0-1401,12-14 0,1 0 0,-3 5 0,1-2 0,-7 6 1961,17-17-1961,2-16 1483,4-1 1,4-5 0,-4-1 0</inkml:trace>
  <inkml:trace contextRef="#ctx0" brushRef="#br1" timeOffset="857193">9391 5981 24575,'4'10'0,"-2"1"0,15 8 0,3 23 0,14 13 0,-9-15 0,1 2 0,0-2 0,0-3 0,-3-9 0,0-2 0,17 13 0,-24-23 0,-5-18 0,-6 9 0,-5-16 0</inkml:trace>
  <inkml:trace contextRef="#ctx0" brushRef="#br1" timeOffset="857544">9725 6107 8191,'-5'-12'0,"-1"8"5063,-12 23-5063,-20 30 1409,16-23 0,-1 2-1409,-12 15 0,-1 0 0,9-15 0,-1-1 859,-12 14 1,1-2-860,-5 0 3392,18-15 0,4-1-3392,2-1 0,14-5 0,1-7 0,5-5 0</inkml:trace>
  <inkml:trace contextRef="#ctx0" brushRef="#br1" timeOffset="868327">7592 6215 24575,'0'16'0,"0"13"0,0 6 0,0 24 0,-4-26 0,0 3 0,3 6 0,-1 0 0,-6 11 0,2 1 0,4-34 0,-4-4 0,6-1 0,0-23 0,-10-32 0,8 5 0,2-5 0,-1-22 0,2-5 0,3 8 0,4 0 0,5 0 0,1 5 0,-3 17 0,1 6 0,9 2 0,-4 9 0,-6 18 0,1-7 0,7 26 0,-2-1 0,-2 14 0,-6 1 0,-31 2 0,-10 5 0,-22-1 0,16-18 0,5 4 0,21-20 0,5 6 0,2-9 0</inkml:trace>
  <inkml:trace contextRef="#ctx0" brushRef="#br1" timeOffset="868745">8108 5899 8191,'-5'-6'0,"-1"2"5063,-4 4-5063,-16 31 2818,10-13-2818,-14 33 0,12-10 0,2 6 0,-2 9 0,2 5 451,5-12 0,1 3 0,1-1-451,1-1 0,2-1 0,1-2 0,4 10 0,2-6 0,9 15 6603,-8-21-6603,12-33 0,-8-6 0,21-6 0,-16-1 0,10-4 0</inkml:trace>
  <inkml:trace contextRef="#ctx0" brushRef="#br1" timeOffset="869146">8226 6238 24575,'-5'38'0,"1"0"0,-2 9 0,0-1 0,0-11 0,1 1 0,0 6 0,0-2 0,0 1 0,4-8 0,-4-22 0,5-6 0</inkml:trace>
  <inkml:trace contextRef="#ctx0" brushRef="#br1" timeOffset="869444">8165 6476 8191,'27'-13'0,"2"-3"5063,15-12-5063,-8 0 2818,-2 0-2818,-12 3 1719,-3 5-1719,-12 14 6784,-2 37-6784,-5 16 0,0-13 0,0 1 0,0 19 0,6-15 0,-4-23 0,4-7 0</inkml:trace>
  <inkml:trace contextRef="#ctx0" brushRef="#br1" timeOffset="869727">8636 5920 24575,'11'41'0,"-1"0"0,-4 5 0,-1 4 0,-1-4 0,-1 4 0,0 0-1605,-2 0 1,-1 1 0,-1-1 1604,-3 14 0,-2-3 0,1-4 0,-5-5 513,-6-16 0,-5-3-513,-5 0 0,-4-4 0,-7-1 0,0-4 0,-11 1 0,6-16 0</inkml:trace>
  <inkml:trace contextRef="#ctx0" brushRef="#br1" timeOffset="879259">10389 6044 24575,'-5'15'0,"4"6"0,-4 6 0,5-1 0,-9 7 0,7 5 0,-2-3 0,0 3 0,-1-2 0,1 0 0,3 3 0,0-2 0,-8 6 0,9-14 0,-8-39 0,6 6 0,-7-34 0,9 24 0,0-4 0</inkml:trace>
  <inkml:trace contextRef="#ctx0" brushRef="#br1" timeOffset="879661">10345 6070 8191,'-6'-5'0,"1"-5"5063,20-6-5063,9-5 2818,14 3-2818,1 8 1719,-8 4-1719,-9 20 6784,2 2-6784,-15 19 0,4 1 0,-26 8 0,0-11 0,-7-4 0,-3-5 0,10-11 0,-11 5 0,12-7 0,-3-5 0,9-18 0,1 8 0,5-13 0</inkml:trace>
  <inkml:trace contextRef="#ctx0" brushRef="#br1" timeOffset="880044">10731 5763 24575,'-15'9'0,"-1"16"0,4 31 0,2-9 0,1 4 0,7 11 0,1 0-982,-5-8 0,1-2 982,10 3 0,1-5 0,-3 0 473,26 9-473,-10-32 0,17 1 0,0-22 0,-18-2 0,0-4 0</inkml:trace>
  <inkml:trace contextRef="#ctx0" brushRef="#br1" timeOffset="880578">10961 6031 24575,'25'-8'0,"6"-4"0,-8 15 0,5-1 0,-21 13 0,2 12 0,-27 9 0,7-3 0,-15-4 0,14-14 0,-3-4 0,8 4 0,-2-4 0,14 5 0,27-10 0,22-2 0,-17-3 0,1-2 0,27-5 0,-23 0 0,-27-1 0,-10 2 0</inkml:trace>
  <inkml:trace contextRef="#ctx0" brushRef="#br1" timeOffset="880894">11330 5782 24575,'6'32'0,"10"29"0,-3-9 0,1 10 0,-1 1 0,-5-4 0,-1 1 0,0 2-404,1-5 0,1 2 0,-2-1 0,-1-4 404,-5-3 0,-1-5 0,-1-3 0,-2 1 0,-1-7 0,-2-4 524,-10-16-524,-26 6 0,8-13 0,-5 7 0,22-17 0</inkml:trace>
  <inkml:trace contextRef="#ctx0" brushRef="#br1" timeOffset="884660">3541 7258 8191,'-16'0'0,"1"0"5063,9 9-5063,-8-7 2818,2 31-2818,1-11 0,-13 30 0,9 12 284,1-24 1,-3 5 0,-1 3-285,-2 9 0,-1 3 0,-1 1 1130,1-8 1,-1 2 0,-1 0 0,-1-1-1131,-1 0 0,-1 1 0,-1-1 0,1-3 0,-7 6 0,0-3 0,1-3 0,-5 7 0,2-5 0,10-15 0,4-5 0,-1-1 0,10-16 0,6-7 0,1-9 0</inkml:trace>
  <inkml:trace contextRef="#ctx0" brushRef="#br1" timeOffset="884878">2690 8395 24575,'0'64'0,"7"-5"0,14-5 0,-5-24 0,10-10 0,-11-19 0,10 4 0,33-30 0,-25 10 0,1 0 0,-2 0 0,-1-1 0,14-16 0,-34 29 0,-5-6 0</inkml:trace>
  <inkml:trace contextRef="#ctx0" brushRef="#br1" timeOffset="886725">1120 13799 8191,'-6'5'0,"-4"1"5063,9 5-5063,-4 4 2818,5 18-2818,-6 9 1719,4 24-1719,-1-28 0,0 1 0,3 0 0,0 0 0,-4-5 0,0-1 6784,1 24-6784,-10-31 0,12-37 0,-4-34 0,5 1 0,0-4 0,-1-2 0,2-4 0,7 2 0,4-3 0,1 2 0,4-11 0,4 3 0,-2 16 0,2 0 0,1 6 0,0 8 0,0 7 0,7 5 0,-10 45 0,-4 7 0,-4 26 0,-9-17 0,-3-5 0,-18-13 0,3 7 0,-13-3 0,3-3 0,4-3 0,6-15 0,8 2 0,4-9 0</inkml:trace>
  <inkml:trace contextRef="#ctx0" brushRef="#br1" timeOffset="887145">1632 13426 8191,'-6'-5'0,"-3"4"5063,3-4-5063,-9 16 2818,-11 34-2818,9 0 0,0 12 0,1 0 0,2-3 0,2 1 0,-1 2 203,0-3 0,-1 3 0,1-1 1,3-5-204,0 18 0,5-8 0,4-20 0,4-5 6335,5-2-6335,10-20 0,10 3 0,-4-9 0,15 6 0,-16-14 0,-8-1 0,-11-4 0</inkml:trace>
  <inkml:trace contextRef="#ctx0" brushRef="#br1" timeOffset="888143">1897 13658 24575,'-5'4'0,"-5"20"0,2 9 0,-2 7 0,-1 9 0,1 0-486,3-3 0,1-3 486,0-5 0,2-5 319,4-4-319,-5-13 161,4-1-161,-4-4 0,5-1 0,0-32 492,0 11-492,0-28 0,0 10 0,0-1 0,0-16 0,6 14 0,3-2 0,3-2 0,3 0 0,2-4 0,1 3 0,9-12 0,-3 22 0,-22 13 0,12 17 0,-13-2 0,13 40 0,-12 10 0,6-6 0,2 2 0,-4-6 0,-1-1 0,4 0 0,-1-3 0,2 10 0,-6-21 0,-8-11 0,-2-9 0,-5-1 0,5-5 0,1 0 0</inkml:trace>
  <inkml:trace contextRef="#ctx0" brushRef="#br1" timeOffset="888393">1852 13976 24575,'15'-12'0,"1"6"0,5-5 0,-4 10 0,3-9 0,6 9 0,-12-4 0,4 5 0</inkml:trace>
  <inkml:trace contextRef="#ctx0" brushRef="#br1" timeOffset="889076">2333 13908 8629,'9'-12'0,"3"0"5102,4-1-5102,-6 1 2753,-5 1-2753,-5 0 1659,0 1-1659,-9-3 6432,-8 7-6432,-5 0 0,-5 15 0,5 4 0,9 8 0,-5 18 0,16-5 0,3 12 0,10-19 0,10-11 0,-1-11 0,4-23 0,1-8 0,-3-15 0,-7 9 0,-9 27 0,-2 8 0,-2 17 0,7-9 0,-3 0 0,5-1 0,-5-4 0,-1-1 0</inkml:trace>
  <inkml:trace contextRef="#ctx0" brushRef="#br1" timeOffset="889910">2496 13850 24575,'6'27'0,"4"-1"0,-9-10 0,4 0 0,-5-15 0,5-7 0,1-15 0,12-5 0,-1 9 0,8 4 0,-5 22 0,4 6 0,-12 6 0,7 3 0,-8 3 0,6-8 0,12-2 0,-11-11 0,5-6 0,-8-6 0,10-8 0,3-21 0,3-18 0,-15-8 0,-7 15 0,-18 13 0,-3 27 0,-4-1 0,1 24 0,9-3 0,1 22 0,5 0 0,9-8 0,3 1 0,4-23 0,6-11 0,-10-2 0,0-12 0,6-18 0,-15-29 0,3 20 0,1-1 0,-7 7 0,0 1 0,0-20 0,-5 46 0,4 43 0,-4 33 0,4-24 0,2 1 0,-2 3 0,2-3 0,7 16 0,7-5 0,2-24 0,-3-4 0,-10-18 0</inkml:trace>
  <inkml:trace contextRef="#ctx0" brushRef="#br1" timeOffset="890393">3416 13490 24575,'0'42'0,"0"12"0,0 4 0,0-19 0,0 0 0,0-3 0,0-2 0,0 29 0,0-33 0,0-2 0,0-11 0,0-2 0,-5-9 0,-1-2 0,0-4 0,1 0 0</inkml:trace>
  <inkml:trace contextRef="#ctx0" brushRef="#br1" timeOffset="891175">3305 13514 24575,'5'-6'0,"1"-3"0,9 3 0,-3-5 0,8 5 0,-4 1 0,14 5 0,-2 0 0,-2 10 0,-6-3 0,-14 13 0,-1 4 0,-18 2 0,4 3 0,-17 0 0,17-7 0,-2 4 0,21-3 0,1-5 0,22 13 0,8-5 0,-8 6 0,-6-11 0,-22-1 0,-16-4 0,-1 1 0,-11-7 0,1-1 0,0-7 0,1 2 0,4-8 0,7 2 0,5-2 0</inkml:trace>
  <inkml:trace contextRef="#ctx0" brushRef="#br1" timeOffset="891525">3698 13259 24575,'43'26'0,"-18"-3"0,0 5 0,6 16 0,-3 6 0,-3 11 0,-3 3-1722,-6-11 0,-4 0 1722,-4 2 0,-5-3 0,-1-15 0,-4-1 0,-3 5 0,-1 0 0,1-7 0,-3 0 484,-11 6 0,-4-1-484,2-5 0,-3-2 0,-4-1 0,0-3 0,-15 16 590,2-15-590,11-21 0,8 0 0,5-8 0</inkml:trace>
  <inkml:trace contextRef="#ctx0" brushRef="#br1" timeOffset="893461">4500 13708 24575,'38'0'0,"11"-9"0,12 7 0,-11-13 0,-17 14 0,-18-5 0,-26 6 0,11 0 0,-17 0 0</inkml:trace>
  <inkml:trace contextRef="#ctx0" brushRef="#br1" timeOffset="893660">4548 13859 24575,'24'6'0,"27"-1"0,-12-10 0,1 0 0,0 4 0,-1-1 0,-1-3 0,-3 0 0,-1 5 0,-16-4 0,-13 2 0,-5-3 0</inkml:trace>
  <inkml:trace contextRef="#ctx0" brushRef="#br1" timeOffset="894793">7960 7184 24575,'31'0'0,"17"-9"0,-12 4 0,4-2 0,4-6 0,0 0 0,-7 6 0,-4 0 0,11-12 0,-35 22 0,-9-6 0,0 7 0</inkml:trace>
  <inkml:trace contextRef="#ctx0" brushRef="#br1" timeOffset="894960">8008 7278 24575,'34'11'0,"4"-2"0,4-12 0,5-5 0,0 0 0,-2-2 0,-4 4 0,-2-2 0,21-12 0,-50 19 0,-5-4 0</inkml:trace>
  <inkml:trace contextRef="#ctx0" brushRef="#br1" timeOffset="896626">5412 13782 8191,'0'-11'0,"0"0"5063,0 14-5063,-10 37 2818,8 4-2818,-8 7 0,-1 4 0,4-11 0,1 1 0,0 11 0,-1-1 0,-2-16 0,2-3 0,5 14 1719,-4-31-1719,1-13 6784,4-51-6784,-4 0 0,4-13 0,2-7 0,-2 8 0,2-1-1021,3-8 1,2 0 1020,2 13 0,1 4 0,1 10 0,2 5 0,14-13 0,6-4 0,0 21 0,12-8 0,-8 31 0,-8 9 0,-1 15 2041,-13 13-2041,-1 15 0,-28 9 0,0-14 0,-27 3 0,10-27 0,-8 10 0,12-12 0,0 0 0,21-9 0,-2-5 0</inkml:trace>
  <inkml:trace contextRef="#ctx0" brushRef="#br1" timeOffset="897011">5818 13549 24575,'-15'32'0,"0"14"0,1-2 0,1 4 0,6-8 0,1 1-854,-3 9 1,2-2 853,7 18 0,0-2 553,0-16-553,0-1 282,9-14-282,-2-8 0,8-13 0,0-7 0,-8-5 0,2 0 0</inkml:trace>
  <inkml:trace contextRef="#ctx0" brushRef="#br1" timeOffset="897577">5976 13764 24575,'0'20'0,"0"30"0,-9-9 0,8 5 0,0 4 0,-8-14 0,-1-1 0,9 3 0,0-2 0,-14 14 0,14-69 0,11-26 0,-9 11 0,2-2-227,8-1 1,3 1 226,-2-20 0,15-1 0,-7 11 0,5 11 0,-8 19 0,-5 5 0,2 10 0,-13 5 453,3 25-453,-4 36 0,0-22 0,0 2 0,0-1 0,0-1 0,0-4 0,0-5 0,0 4 0,0-14 0,7-4 0,-11-13 0,9 2 0,-10-9 0</inkml:trace>
  <inkml:trace contextRef="#ctx0" brushRef="#br1" timeOffset="897776">5987 14107 24575,'15'-5'0,"3"-5"0,7-10 0,4-1 0,-2-4 0,-10 13 0,-7 3 0</inkml:trace>
  <inkml:trace contextRef="#ctx0" brushRef="#br1" timeOffset="898045">6302 13548 24575,'16'34'0,"0"0"0,2 7 0,0 3 0,1 4 0,-1 0 0,-5-3 0,-3-1 0,-1-11 0,-3-1 0,-6 22 0,-12-20 0,-3 15 0,-5-21 0,6-4 0,0-12 0,12-6 0,-7 0 0</inkml:trace>
  <inkml:trace contextRef="#ctx0" brushRef="#br1" timeOffset="898478">6820 13752 24575,'16'22'0,"5"8"0,3 4 0,-9-3 0,7-4 0,-15-7 0,3-12 0,-5 1 0</inkml:trace>
  <inkml:trace contextRef="#ctx0" brushRef="#br1" timeOffset="898710">6968 13707 24575,'-21'16'0,"-1"0"0,-9 18 0,4-6 0,4-3 0,-2 0 0,-8 5 0,-1 3 0,13-12 0,15-14 0,0 3 0</inkml:trace>
  <inkml:trace contextRef="#ctx0" brushRef="#br1" timeOffset="899958">10660 6969 8191,'11'-5'0,"4"4"5063,9-13-5063,6 12 2818,10-12-2818,-10 12 1719,-4-4-1719,-11 6 0,-9 0 0,-1 0 0</inkml:trace>
  <inkml:trace contextRef="#ctx0" brushRef="#br1" timeOffset="900125">10665 7007 24575,'55'9'0,"-13"-7"0,14 6 0,-18-8 0,-3 0 0,-15 0 0,-6 0 0</inkml:trace>
  <inkml:trace contextRef="#ctx0" brushRef="#br1" timeOffset="901645">7388 13702 24575,'-6'9'0,"1"-2"0,5 13 0,0 13 0,0 2 0,0 5 0,0 4 0,0 2 0,0 4 0,0-2 0,0 18 0,0-33 0,0-32 0,0-7 0,0-15 0,-6 1 0,4-26 0,-1 11 0,0-5 0,2-19 0,2-4 0,4-1 0,0 2-500,-5 9 0,2 3 500,7 12 0,1 5 0,-2 3 0,12 5 0,-7 10 0,2 9 0,-3 11 0,7 19 1000,-3 8-1000,-2 9 0,-8-10 0,-23-6 0,8-9 0,-18 0 0,2-1 0,3-7 0,-15 13 0,19-18 0,-1 10 0,14-13 0</inkml:trace>
  <inkml:trace contextRef="#ctx0" brushRef="#br1" timeOffset="902028">7841 13413 8191,'-23'8'0,"1"33"2239,6-6 0,2 6-2239,-1 20 0,3 5 0,6-17 0,2 1 0,1 0 0,1-4 0,1-1 0,1-2 1443,-1 10 1,4-5-1444,9-14 0,2-5 1790,0-3-1790,15-7 6564,-8-19-6564,0-12 0,-9 4 0,-3-3 0</inkml:trace>
  <inkml:trace contextRef="#ctx0" brushRef="#br1" timeOffset="902710">7989 13701 24575,'0'24'0,"8"11"0,-5 7 0,14 22 0,-15-12 0,6-7 0,-8-8 0,0-49 0,0-17 0,0-7 0,0-5 0,0 2 0,0-1-314,-1-2 1,2 1 313,14-23 0,4 18 0,18 11 0,-8 18 0,-8 20 0,-12 33 0,-9-1 627,-6 21-627,5-24 0,-5-7 0,15-14 0,2-2 0,6-3 0,-6 14 0,-7-2 0,-9 3 0,4-6 0,-21-9 0,12 8 0,-18-5 0,6 7 0,5-8 0,1-2 0,12-6 0</inkml:trace>
  <inkml:trace contextRef="#ctx0" brushRef="#br1" timeOffset="902977">8264 13349 24575,'20'-6'0,"28"36"0,-4-6 0,-5 12 0,-4 11 0,-13 0 0,-5 5-1375,0-3 0,-1 2 1,-5 2 1374,-8-2 0,-5 1 0,0-2 0,5 13 0,-6-5 636,-12-12 1,-6-8-637,-10-4 168,-27 0 0,31-20 1,-7-6-1</inkml:trace>
  <inkml:trace contextRef="#ctx0" brushRef="#br1" timeOffset="958390">13547 15323 24575,'0'0'0</inkml:trace>
  <inkml:trace contextRef="#ctx0" brushRef="#br1" timeOffset="994775">24810 1527 9152,'6'-5'0,"4"-1"5119,0-10-5119,-2 0 2672,6-6-2672,-13 1 1588,-1 4-1588,-14-6 6044,-3 15-6044,-3-5 0,5 13 0,3 18 0,5 19 0,4 16 0,0 10 0,2-7 0,1 3 0,1 2-142,1-8 0,2 1 0,-1 1 0,0 1 142,1 2 0,-1 1 0,0-1 0,0-5-496,2-5 1,0-4 0,0-2 495,1 14 0,-2-8 0,-4-8 0,0-9 0,-9-6 0,2-14 525,-8-6-525,4-5 382,-5-25 0,8 18 0,-2-17 1</inkml:trace>
  <inkml:trace contextRef="#ctx0" brushRef="#br1" timeOffset="994942">24588 2154 14928,'9'-12'0,"-2"5"4062,16-12-4062,-6 10 417,12-11 0,-17 12 0,2 2 0</inkml:trace>
  <inkml:trace contextRef="#ctx0" brushRef="#br1" timeOffset="995358">24866 1942 24575,'22'14'0,"11"19"0,0 22 0,-15-14 0,-2 0 0,3 17 0,-10-2 0,-14-40 0,-1-7 0,0-14 0,1-1 0,5-4 0,0-1 0,5 0 0,-9 5 0,8 1 0,-9 5 0</inkml:trace>
  <inkml:trace contextRef="#ctx0" brushRef="#br1" timeOffset="995622">24962 2054 24575,'0'53'0,"0"-7"0,2-8 0,2-1 0,-3 1 0,11 0 0,-10-31 0,4 2 0</inkml:trace>
  <inkml:trace contextRef="#ctx0" brushRef="#br1" timeOffset="995841">24978 1812 24575,'-6'-6'0,"1"1"0</inkml:trace>
  <inkml:trace contextRef="#ctx0" brushRef="#br1" timeOffset="996392">25130 1980 17036,'6'5'0,"-1"1"3339,8 13-3339,3 11 1294,6 14-1294,-8 3 685,-8-12-685,-6-6 2221,-5-18-2221,-1 0 0,-5-7 0,5-8 0,-5-12 0,10-26 0,16-9 0,5-6 0,22 16 0,-23 23 0,-2 10 0</inkml:trace>
  <inkml:trace contextRef="#ctx0" brushRef="#br1" timeOffset="996678">25496 1916 24575,'-9'22'0,"2"-1"0,-4 11 0,13-9 0,5 7 0,6-14 0,3-1 0,-9 0 0,-3-3 0,-10-2 0,-9 0 0,-2-9 0,0-6 0,1-2 0,10-3 0,2 5 0</inkml:trace>
  <inkml:trace contextRef="#ctx0" brushRef="#br1" timeOffset="996906">25729 1524 24575,'0'33'0,"5"-2"0,1 6 0,-4 15 0,-1 2-1632,5-1 1,-1 1 1631,-4 4 0,-2-2 0,0-17 0,2-2 205,3 0 0,0-4 0,-2 6 0,7-18 0</inkml:trace>
  <inkml:trace contextRef="#ctx0" brushRef="#br1" timeOffset="997057">25756 1986 9812,'25'-11'0,"1"-15"2551,4 13 1,4-1-2552,-2-7 0,-2 1 0,13-2 0,-9 5 0</inkml:trace>
  <inkml:trace contextRef="#ctx0" brushRef="#br1" timeOffset="997675">26518 1736 8191,'41'0'0,"-10"-17"5063,13 3-5063,-25-11 2818,-19 9-2818,-11 10 1719,-10 7-1719,-14 31 6784,16-1-6784,-2 13 0,34-2 0,12-9 0,11-6 0,-1-8 0,-5-19 0,-19 0 0,-1 0 0</inkml:trace>
  <inkml:trace contextRef="#ctx0" brushRef="#br1" timeOffset="997991">26813 1736 24575,'11'26'0,"13"5"0,11-6 0,10 1 0,-18-18 0,2-7 0,-17-19 0,3-1 0,-9-5 0,-6 8 0,-6 10 0,-4 1 0,-6 15 0,-2 6 0,-7 19 0,10-7 0,-2 1 0,16-18 0,-4-7 0</inkml:trace>
  <inkml:trace contextRef="#ctx0" brushRef="#br1" timeOffset="998424">27286 1766 24575,'0'38'0,"0"1"0,5-2 0,0-1 0,-3 20 0,3-6 0,0 4 0,-4-7 0,-2-1 0,1 3 0,0-3 0,0 11 0,0-89 0,0-31 0,5 19 0,1-7 0,1 0-945,-2 5 0,0 1 0,2-1 945,5-5 0,2-2 0,0 5 0,2-1 0,0 4 0,2 2 0,1 5 0,8 7 0,-5 5 0,-6 44 0,-9 3 2835,-1 27-2835,-6-8 0,-6 15 0,-26-10 0,3-24 0,-5-1 0,1 1 0,-1-3-87,-9-10 1,5-3 0,7 10 0,6-15 0</inkml:trace>
  <inkml:trace contextRef="#ctx0" brushRef="#br1" timeOffset="998943">24716 2701 8191,'-11'0'0,"9"0"4960,33-10-4960,20-1 0,16 0 0,-11 1 0,6-1 0,4 0 0,4 0-173,-18 4 0,3-1 0,1 0 0,3 0 0,0 0 0,2 1 0,-1-1 173,1 0 0,1 0 0,2 0 0,0-1 0,1 1 0,-1 1 0,-1-1 0,-1 0 0,1 1 0,-1 0 0,-1 0 0,0 0 0,0 0 0,0 0 0,1 0 0,4-2 0,1 1 0,1-1 0,-1 0 0,-1 1 0,-3-1 0,-3 1-236,0 0 1,-3 0 0,-3 0 0,0 0 0,-1 1 235,9-1 0,0 0 0,-2 0 0,-6 0 0,18-6 0,-14 4 3303,-13 8-3303,-34-9 56,-1 5-56,-5 0 0,-4 1 0,4 5 0</inkml:trace>
  <inkml:trace contextRef="#ctx0" brushRef="#br1" timeOffset="999241">27859 1533 24575,'14'-12'0,"-11"1"0,11 21 0,-14-11 0,0 18 0</inkml:trace>
  <inkml:trace contextRef="#ctx0" brushRef="#br1" timeOffset="999390">27885 2017 24575,'0'0'0</inkml:trace>
  <inkml:trace contextRef="#ctx0" brushRef="#br1" timeOffset="1.00219E6">28751 1294 24575,'-11'5'0,"-5"-4"0,0 8 0,-5-3 0,0 23 0,10-9 0,-4 14 0,13-5 0,-4 10 0,6-1 0,0 1 0,5-13 0,22-5 0,-6-9 0,12-3 0,-22-9 0,-6 0 0</inkml:trace>
  <inkml:trace contextRef="#ctx0" brushRef="#br1" timeOffset="1.00274E6">28890 1422 24575,'0'35'0,"0"-1"0,13-4 0,0-13 0,7-4 0,0-13 0,-9 0 0,14-11 0,-12-1 0,2-20 0,-22 4 0,0 6 0,-11-1 0,6 21 0,0-7 0,-3 9 0,8 4 0,3-2 0,31-6 0,18-7 0,16 1 0,-16 1 0,-11 18 0,-28 3 0,13 21 0,-16-10 0,14 6 0,-15-14 0,2-4 0,-4-5 0,0-1 0</inkml:trace>
  <inkml:trace contextRef="#ctx0" brushRef="#br1" timeOffset="1.00293E6">29212 1251 24575,'9'5'0,"-7"-7"0,8 12 0</inkml:trace>
  <inkml:trace contextRef="#ctx0" brushRef="#br1" timeOffset="1.00322E6">29271 1327 24575,'18'42'0,"5"4"0,-1-5 0,-6-1 0,-12-42 0,3-18 0,29-35 0,0 6 0,14 6 0,-8 30 0,-14 24 0,6 10 0,-8 3 0,-12 6 0,0-14 0,-13-6 0,4-5 0</inkml:trace>
  <inkml:trace contextRef="#ctx0" brushRef="#br1" timeOffset="1.00506E6">30527 1081 24575,'6'15'0,"1"20"0,1-1 0,-2 16 0,-1-18 0,-4-7 0,-1-19 0,-7-59 0,0 0 0,9 5 0,3 0 0,7-9 0,8 19 0,-5 21 0,-4 30 0,1 9 0,-6 9 0,0-2 0,-12-8 0,-5 1 0,-6-4 0,-4-6 0,5-6 0,6-6 0,5 0 0</inkml:trace>
  <inkml:trace contextRef="#ctx0" brushRef="#br1" timeOffset="1.00542E6">30911 865 12712,'-5'-6'0,"3"10"4667,-25 36-4667,17 2 0,3 8 0,-7 10 0,2 1 388,5-3 1,2-1-389,5-6 0,0-6 1386,0 3-1386,19 3 3733,-3-14-3733,15-7 0,-13-15 0,-7-10 0,-7-5 0</inkml:trace>
  <inkml:trace contextRef="#ctx0" brushRef="#br1" timeOffset="1.00572E6">31139 1141 12925,'0'7'0,"-8"26"4617,6 6-4617,-7 17 0,9-18 2025,0 1-2025,0-3 280,0-5 1,0-15 0,0-7 0</inkml:trace>
  <inkml:trace contextRef="#ctx0" brushRef="#br1" timeOffset="1.00606E6">31141 1360 8191,'16'-17'0,"4"-3"5063,6-8-5063,-11 4 2818,9-4-2818,-22 8 1719,20-6-1719,-14 13 6784,6 12-6784,-9 22 0,0 12 0,0 5 0,-3 26 0,3-26 0,0 0 0,-5 10 0,0-23 0,0-15 0,0-5 0</inkml:trace>
  <inkml:trace contextRef="#ctx0" brushRef="#br1" timeOffset="1.00656E6">31564 952 8191,'7'-16'0,"9"6"5063,-14 0-5063,12 9 2818,-8 6-2818,13 35 0,-9 3 0,-2 6 0,1-1 0,-2 1 399,-1 10 1,-1-2-400,-5-19 0,0-2 3164,0 5 0,0-1-3164,0 13 0,-5 3 0,-5-35 0,-4-3 0,4-15 0,4 6 0</inkml:trace>
  <inkml:trace contextRef="#ctx0" brushRef="#br1" timeOffset="1.00687E6">31981 1321 8191,'14'-16'0,"7"-1"5063,21 11-5063,-13-5 0,-5 10 0,-19-4 0</inkml:trace>
  <inkml:trace contextRef="#ctx0" brushRef="#br1" timeOffset="1.00706E6">32000 1403 24575,'36'0'0,"-12"0"0,12-6 0,-15-1 0,-9 0 0,-3 2 0</inkml:trace>
  <inkml:trace contextRef="#ctx0" brushRef="#br1" timeOffset="1.00827E6">32404 739 24575,'0'48'0,"9"17"0,-4-25 0,1 0 0,3-3 0,1-4 0,4 2 0,-2-15 0,-1-14 0,-5-2 0,-1-4 0</inkml:trace>
  <inkml:trace contextRef="#ctx0" brushRef="#br1" timeOffset="1.00854E6">32662 806 24575,'0'23'0,"-10"11"0,8 14 0,-8-6 0,-1 5 0,3 4 0,2 3 0,0 4 0,-2-1 0,-1-12 0,1-5 0,7 14 0,-5-38 0,1 4 0,4-13 0,-4 2 0</inkml:trace>
  <inkml:trace contextRef="#ctx0" brushRef="#br1" timeOffset="1.00886E6">32799 1310 24575,'15'0'0,"-3"10"0,-1-3 0,-6 22 0,-18-7 0,5 9 0,-6-11 0,9-4 0,14-10 0,2-2 0,34-4 0,-6-4 0,4-3 0,3 2 0,-1-1 0,-2 0 0,-5-1 0,-4-8 0,-32 14 0,-11-5 0</inkml:trace>
  <inkml:trace contextRef="#ctx0" brushRef="#br1" timeOffset="1.01054E6">24950 3476 24575,'23'0'0,"-9"9"0,10 2 0,-17 43 0,-17-21 0,-4 3 0,-2 8 0,-3-1 0,-5-6 0,-2-4 0,-14 9 0,20-23 0,0-7 0,39-6 0,12-1 0,2 0 0,2-1 0,26-2 0,-18 6 0,-18-8 0,-20 0 0,0 0 0</inkml:trace>
  <inkml:trace contextRef="#ctx0" brushRef="#br1" timeOffset="1.01119E6">25236 3499 24575,'0'20'0,"0"2"0,-5 0 0,4-2 0,9-36 0,0 11 0,15-18 0,-7 18 0,5 9 0,1 7 0,4-4 0,7 2 0,-2-22 0,-1 4 0,-10-10 0,-3-3 0,-11 4 0,-5 2 0,-2 2 0,-23 17 0,15 3 0,-20 17 0,22-1 0,7-4 0,8-18 0,14-16 0,2-23 0,-9 10 0,-1-4 0,-4-3 0,-2 1 0,7-6 0,-15 51 0,0 20 0,0 9 0,5 1 0,0-1 0,-2 17 0,7-31 0</inkml:trace>
  <inkml:trace contextRef="#ctx0" brushRef="#br1" timeOffset="1.01174E6">26510 3425 24575,'25'-13'0,"-3"0"0,-7-16 0,-5 11 0,-19-6 0,-3 17 0,-4 2 0,-9 35 0,16 33 0,0-12 0,13-14 0,5-7 0,4-17 0,4 1 0,-6-14 0,-5 0 0,-2 0 0</inkml:trace>
  <inkml:trace contextRef="#ctx0" brushRef="#br1" timeOffset="1.01209E6">26697 3366 8191,'6'17'0,"5"6"5063,0 8-5063,2-6 2818,3-9-2818,-5-10 1719,4-2-1719,3-13 6784,-1-7-6784,8-9 0,-17-7 0,5 11 0,-26 36 0,-5 32 0,4-16 0,1 4 0,4 19 0,1 1 0,-1-22 0,2-1 0,6 6 0,0-7 0,-5-21 0,6-9 0,0-18 0</inkml:trace>
  <inkml:trace contextRef="#ctx0" brushRef="#br1" timeOffset="1.01249E6">27000 3508 8191,'4'34'0,"0"1"0,-1 0 0,0 3 2199,-3 14 0,0 0-2199,0-17 0,0-3 2896,0 9-2896,0-65 0,0-37 0,-1 19 0,2-5 377,6-8 0,4-6 0,2 4-377,5-5 0,3 4 0,-4 14 0,3 1 0,0 5 3101,2 6 0,1 10-3101,2 16 719,-14 23-719,9 7 0,-16 16 0,-2 6 1038,-27-3-1038,-8-10 0,-1-13 0,18-14 0,6-6 0</inkml:trace>
  <inkml:trace contextRef="#ctx0" brushRef="#br1" timeOffset="1.01269E6">27589 3085 24575,'4'6'0,"-2"-1"0,2-5 0</inkml:trace>
  <inkml:trace contextRef="#ctx0" brushRef="#br1" timeOffset="1.01286E6">27647 3409 24575,'-6'5'0,"1"-4"0,5 4 0</inkml:trace>
  <inkml:trace contextRef="#ctx0" brushRef="#br1" timeOffset="1.01369E6">24479 4267 8191,'10'-6'0,"13"-8"2065,17 2 1,11-1-2066,3-2 0,7-1 0,6 0 0,-17 5 0,5-1 0,2 1 0,1 0 0,1 0 0,-3 0-342,8-1 1,-1 1 0,0 0 0,1 0-1,2 0 342,-4 2 0,1-1 0,1 1 0,0 0 0,-1 1 0,-3 0 62,-2 1 1,-4 1 0,0 0 0,2 0 0,3-1-63,-4 1 0,4 0 0,1-1 0,1 0 0,1 1 0,-1-1 0,-2 0 0,6-1 0,-1 0 0,-1-1 0,1 1 0,0 0 0,2 0 0,-4 1 0,3 0 0,0 0 0,1 0 0,-2 0 0,-2 0 0,-4 0 0,6-1 0,-2-1 0,-4 0 0,-2 1 0,-3 1 1128,12 2 0,-6 0 0,-7 0-1128,-10-2 0,-8-1 141,-12 2 0,-17 0 0,-5 1 0</inkml:trace>
  <inkml:trace contextRef="#ctx0" brushRef="#br1" timeOffset="1.01506E6">28897 2769 8191,'-20'0'0,"4"0"5063,-4 0-5063,13 4 2818,-16 2-2818,8 10 1719,-12 4-1719,1 11 6784,-1 27-6784,3 3 0,15-28 0,3 0 0,10 24 0,4-30 0,14-7 0,-6-10 0,14-8 0,-7 4 0,-3-6 0,-11 0 0</inkml:trace>
  <inkml:trace contextRef="#ctx0" brushRef="#br1" timeOffset="1.01557E6">28923 3048 24575,'-16'21'0,"5"5"0,24 4 0,17-5 0,28 2 0,-6-19 0,-14-13 0,-1-5 0,4-11 0,0-24 0,-43 7 0,-11 9 0,-23 10 0,13 13 0,-6 6 0,13 0 0,14 0 0,29-15 0,32 3 0,-25-4 0,0 0 0,20 3 0,-19 8 0,-16 37 0,-3 18 0,5 2 0,-11-10 0,1-26 0,-10-12 0,4-4 0</inkml:trace>
  <inkml:trace contextRef="#ctx0" brushRef="#br1" timeOffset="1.01576E6">29416 2720 12577,'0'15'0,"15"12"1410,-1 13 0,2 6-1410,0-5 0,0-1 0,0-4 0,-2-4 0,-3 9 0</inkml:trace>
  <inkml:trace contextRef="#ctx0" brushRef="#br1" timeOffset="1.01597E6">29602 3223 8191,'5'6'0,"-4"-6"5063,22-24-5063,-10 4 2818,21-11-2818,-2 20 0,19 33 0,-12-3 0,3 30 0,-19-25 429,-15 0 1,1-16 0,-9-4 0</inkml:trace>
  <inkml:trace contextRef="#ctx0" brushRef="#br1" timeOffset="1.01766E6">30418 2751 24575,'0'20'0,"0"-9"0,6 44 0,-5-5 0,11 2 0,-10-3 0,4-20 0,-6-26 0,-5-1 0,4-39 0,-4-24 0,3 4 0,4-6 0,4 19 0,2-1 0,-1 2 0,-3-10 0,2 4 0,9 10 0,1 15 0,-4 29 0,7 23 0,-12 5 0,1 14 0,-8-17 0,-4-1 0,-21-8 0,10-10 0,-14 3 0,14-12 0,7 2 0,-1-4 0</inkml:trace>
  <inkml:trace contextRef="#ctx0" brushRef="#br1" timeOffset="1.01799E6">30819 2428 24575,'-11'11'0,"5"38"0,-2 3 0,1 7-1339,5-15 0,1 3 0,1-3 1339,-2 15 0,1-3 0,0-9 0,4-7 1243,26-4-1243,-15-10 656,27-4-656,-18-16 0,-2 0 0,-12-6 0</inkml:trace>
  <inkml:trace contextRef="#ctx0" brushRef="#br1" timeOffset="1.01868E6">31144 2570 17611,'0'11'0,"0"-7"3122,0 23-3122,0-11 1193,0 14-1193,0 2 628,0 0-628,5-2 2021,-4-9-2021,4-4 0,-5-7 0,0-5 0</inkml:trace>
  <inkml:trace contextRef="#ctx0" brushRef="#br1" timeOffset="1.01899E6">31155 2752 24575,'23'-5'0,"8"-9"0,13-13 0,-8 3 0,2-7 0,-20 17 0,-3-3 0,-10 45 0,-5 26 0,4-7 0,2 2 0,-2-8 0,0-2 0,8 20 0,-2-39 0,-8-16 0,2-4 0</inkml:trace>
  <inkml:trace contextRef="#ctx0" brushRef="#br1" timeOffset="1.01931E6">31516 2433 24575,'18'48'0,"0"-7"0,2 7 0,-1-3 0,1 6 0,-2 2-565,-5-1 0,-2 5 0,-2-1 1,-1-3 564,0 2 0,-2-3 0,-3-1 0,-4 0 0,-3-1 0,-4-9 724,-16 4-724,-2-33 372,8-7-372,-7-15 0,18 8 0,-2-8 0</inkml:trace>
  <inkml:trace contextRef="#ctx0" brushRef="#br1" timeOffset="1.01987E6">31871 2828 24575,'15'-6'0,"1"-3"0,5 2 0,0 1 0,0-4 0,-1 8 0,5-10 0,6 4 0,-8 0 0,6 2 0,-22 6 0,2 0 0</inkml:trace>
  <inkml:trace contextRef="#ctx0" brushRef="#br1" timeOffset="1.02006E6">31990 2894 24575,'17'0'0,"2"-6"0,7-1 0,-7-6 0,0 6 0,-14 2 0</inkml:trace>
  <inkml:trace contextRef="#ctx0" brushRef="#br1" timeOffset="1.038E6">32612 2277 24575,'4'16'0,"-2"-4"0,7 3 0,-8 0 0,10 10 0,-9 3 0,9-2 0,-10-6 0,10-5 0,-5-3 0,6-1 0,-6-7 0,-1-4 0</inkml:trace>
  <inkml:trace contextRef="#ctx0" brushRef="#br1" timeOffset="1.03831E6">32843 2356 24575,'6'23'0,"-1"21"0,-4-8 0,-2 4 0,-4 12 0,-1 1 0,5-7 0,-1-2 0,-7-5 0,1-4 0,7 2 0,-6-16 0,-1 24 0,-3-1 0,-6 10 0,7-24 0,4-17 0</inkml:trace>
  <inkml:trace contextRef="#ctx0" brushRef="#br1" timeOffset="1.03867E6">33066 2904 8191,'16'-6'0,"5"-5"5063,1 9-5063,-5 5 2818,-3 9-2818,-13 26 0,-11 15 0,6-9 1719,-11 4-1719,11-32 6784,2 0-6784,2-6 0,18-4 0,10-1 0,2-5 0,5 0 0,-23 0 0,2 0 0</inkml:trace>
  <inkml:trace contextRef="#ctx0" brushRef="#br1" timeOffset="1.04627E6">24626 5631 8191,'-6'4'0,"1"2"5063,5 5-5063,0 12 2818,10 11-2818,-8 22 0,8 10 0,-9-11 0,-2 4 0,1-5 0,0 0 448,0 13 0,0-4-448,0-24 0,0-5 0,0 14 6376,0-37-6376,-4-6 0,2-25 0,-2-3 0,-5-23 0,8 12 0,0-3 0,-4-5 0,1-3 0,7-18 0,5-4 0,5 16 0,3 0 0,0 2 0,-1-6 0,4 4 615,10 2 1,1 10-616,-4 16 0,-5 19 0,-1 14 0,-4 19 0,-5 23 0,-15 12 0,-10-9 0,-11-16 0,3-17 0,1-8 0,-9-1 0,7-5 0,-7-2 0,18-6 0,3 0 0</inkml:trace>
  <inkml:trace contextRef="#ctx0" brushRef="#br1" timeOffset="1.04664E6">25000 5552 8191,'-5'-6'0,"-11"30"2409,4 5 1,1 7-2410,-1 4 0,-1 6 0,2 0 0,-1 5 0,2 1 0,1-1 0,1-4 0,1 0 0,1-1 0,-2 19 0,5-6 1424,6-23 0,2-3-1424,2 25 1749,12-30-1749,-3-18 0,-5-10 0,-2 0 0</inkml:trace>
  <inkml:trace contextRef="#ctx0" brushRef="#br1" timeOffset="1.04702E6">25192 5712 14988,'0'11'0,"0"14"1972,5 16 0,1 7-1972,-4-2 0,-1 1 0,5 4 0,-1 0 841,-5 0 1,0-4-842,5 2 0,-4 1 228,4-30 0,-5-14 0,0-1 0</inkml:trace>
  <inkml:trace contextRef="#ctx0" brushRef="#br1" timeOffset="1.04732E6">25203 6169 24575,'6'-16'0,"5"0"0,30-24 0,-15 13 0,1-2 0,5-4 0,-2-1 0,10-18 0,-14 22 0,-25 50 0,4 36 0,-5-2 0,0 9 0,6-34 0,-5 0 0,10-6 0,-10 3 0,9-11 0,-9-9 0,4-1 0</inkml:trace>
  <inkml:trace contextRef="#ctx0" brushRef="#br1" timeOffset="1.04797E6">25897 6034 24575,'0'-11'0,"0"1"0,-5-1 0,-1 0 0,-14 11 0,-1 14 0,-5 31 0,11-2 0,7 4 0,8-19 0,0-7 0,9-3 0,7-7 0,6-5 0,7-24 0,-11 4 0,-4-16 0,-3 19 0,-10-3 0,4 31 0,0-13 0,1 16 0,0-16 0,-2-4 0</inkml:trace>
  <inkml:trace contextRef="#ctx0" brushRef="#br1" timeOffset="1.04859E6">26023 6084 24575,'0'17'0,"0"-2"0,5 0 0,-4-3 0,8-2 0,12-20 0,-2 0 0,23-21 0,-19 21 0,18-11 0,-18 19 0,9 5 0,-6 6 0,-7 6 0,5-8 0,-3-2 0,2-10 0,-1-22 0,-11-1 0,-4-20 0,-7 18 0,-5 6 0,-6 13 0,-9 19 0,2 5 0,4 19 0,1-10 0,12 11 0,-5-16 0,11-1 0,7-26 0,4-10 0,7-23 0,-12-13 0,2 5 0,0-5 0,-5-6 0,-1 0 0,5 5 0,-4 13 0,-13 25 0,-9 82 0,10-20 0,1 5 0,2-2 0,1 6 0,3-5 0,2-8 0,3-6 0,2-8 0</inkml:trace>
  <inkml:trace contextRef="#ctx0" brushRef="#br1" timeOffset="1.04891E6">26838 5611 24575,'0'51'0,"15"13"0,-9-9 0,0 1 0,3-16 0,-1-3 0,-2 4 0,-3-6 0,-3-11 0,0-23 0,0 3 0,0-9 0</inkml:trace>
  <inkml:trace contextRef="#ctx0" brushRef="#br1" timeOffset="1.04917E6">26880 5982 24575,'17'-24'0,"5"2"0,4-1 0,2-2 0,18-16 0,-4 3 0,-22 33 0,-9 23 0,-10 14 0,14 3 0,-8-17 0,4-2 0,-7-11 0</inkml:trace>
  <inkml:trace contextRef="#ctx0" brushRef="#br1" timeOffset="1.04942E6">27309 5301 24575,'9'48'0,"1"-9"0,4 4 0,4 6 0,0 5-893,-4-6 0,-1 3 0,-1 2 893,-2 5 0,-1 2 0,-2-3 426,0 8 0,-3-3-426,-5-5 0,-4-8 441,-6-15-441,-8-6 0,2-21 0,-4 2 0,14-9 0,-2 0 0</inkml:trace>
  <inkml:trace contextRef="#ctx0" brushRef="#br1" timeOffset="1.04976E6">28216 5469 24575,'40'-6'0,"2"-1"0,-14 0 0,-9 2 0,-14 5 0</inkml:trace>
  <inkml:trace contextRef="#ctx0" brushRef="#br1" timeOffset="1.04991E6">28083 5584 24575,'44'6'0,"8"-1"0,-7-18 0,-4 4 0,-17-6 0,-15 9 0</inkml:trace>
  <inkml:trace contextRef="#ctx0" brushRef="#br1" timeOffset="1.05359E6">29340 5045 24575,'0'28'0,"6"-5"0,-4 14 0,4-5 0,-6 5 0,4-6 0,-2-6 0,7-8 0,-8-7 0,4-5 0</inkml:trace>
  <inkml:trace contextRef="#ctx0" brushRef="#br1" timeOffset="1.05382E6">29174 5524 24575,'48'-21'0,"-10"5"0,3 0 0,2-2 0,1 1 0,2 1 0,-2 1 0,-7 2 0,-5 3 0,-5 4 0,-22 6 0</inkml:trace>
  <inkml:trace contextRef="#ctx0" brushRef="#br1" timeOffset="1.05426E6">29422 5615 24575,'21'5'0,"1"10"0,-3 19 0,-7 4 0,-17 25 0,-15-15 0,-7-1 0,8-18 0,-2-1 0,-8 14 0,0-8 0,3-27 0,15-11 0,7-3 0,4-8 0,4 4 0,11-1 0,20 5 0,27 11 0,-6 19 0,-15-8 0,-1 2 0,-10 1 0,-2 0 0,32 3 0,-21-9 0,-20-12 0,-14 0 0</inkml:trace>
  <inkml:trace contextRef="#ctx0" brushRef="#br1" timeOffset="1.05462E6">30238 4940 24575,'40'26'0,"3"1"0,8 3 0,-11-12 0,-7 7 0,-16-17 0,2 15 0,-9-16 0,-4 2 0,-1-9 0</inkml:trace>
  <inkml:trace contextRef="#ctx0" brushRef="#br1" timeOffset="1.05481E6">30513 4964 24575,'-22'5'0,"-15"27"0,4-2 0,5 0 0,1 1 0,-2 2 0,-3 0 0,26-23 0,1-5 0</inkml:trace>
  <inkml:trace contextRef="#ctx0" brushRef="#br1" timeOffset="1.05511E6">31157 4590 24575,'5'15'0,"-4"2"0,10 4 0,-9-1 0,10 10 0,-5 2 0,7 4 0,-6-9 0,-2-12 0,-6-10 0</inkml:trace>
  <inkml:trace contextRef="#ctx0" brushRef="#br1" timeOffset="1.05531E6">31120 4935 8191,'19'0'0,"27"-25"2420,-10 16 1,5 0-2421,2-6 0,4-4 0,0 2 0,-2 6 0,0 3 0,-1-2 474,18-11 0,-4 1 1,-15 12-1,-8 0 0,-15-6 1</inkml:trace>
  <inkml:trace contextRef="#ctx0" brushRef="#br1" timeOffset="1.05572E6">31521 5019 24575,'32'0'0,"-3"0"0,19 6 0,-21 5 0,-8 7 0,-40 23 0,-18 3 0,-5 0 0,13-14 0,-1-1 0,-15 14 0,13-7 0,34-22 0,21-9 0,25-5 0,10-11 0,-2 10 0,7-1 0,-16-5 0,1-2 0,-2 3 0,4 4 0,-3 1 0,6-6 0,-22 2 0,-38 5 0</inkml:trace>
  <inkml:trace contextRef="#ctx0" brushRef="#br1" timeOffset="1.05751E6">29393 7135 24575,'5'-1'0,"1"19"0,10 42 0,-6-28 0,-2 3 0,-1 19 0,-1 0 0,4-18 0,-1-1 0,-7 2 0,-2-4 0,9 2 0,-9-34 0,-15-29 0,11-18 0,-11 12 0,-1 0 0,12-24 0,-5 14 0,1-1 0,7 9 0,2 0 0,5-7 0,3 2 0,7-12 0,20 17 0,-4 22 0,-6 22 0,-5 13 0,-15 24 0,-8-4 0,-13 20 0,-9-19 0,9-11 0,0-1 0,-7 3 0,1-4 0,8-15 0,3-13 0,4 4 0,1-5 0</inkml:trace>
  <inkml:trace contextRef="#ctx0" brushRef="#br1" timeOffset="1.05781E6">29802 6797 24575,'-4'34'0,"0"-1"0,-2 18 0,6-12 0,0 3 0,-1 11 0,2-1-1197,4-14 1,1 0 1196,-1 16 0,3-2 0,2-19 0,3-2 382,6 2 1,2-2-383,14 14 0,6-10 394,-14-13-394,-12-20 0,2 7 0,-10-9 0,3 0 0</inkml:trace>
  <inkml:trace contextRef="#ctx0" brushRef="#br1" timeOffset="1.05809E6">30059 7016 24575,'9'46'0,"1"-3"0,-2-5 0,1 0 0,14 19 0,-9-12 0,0-17 0,-10-22 0,-4-1 0</inkml:trace>
  <inkml:trace contextRef="#ctx0" brushRef="#br1" timeOffset="1.05836E6">30150 7269 24575,'13'-19'0,"-5"6"0,27-30 0,5-9 0,-20 18 0,2 7 0,26 19 0,-23 29 0,-12 9 0,-3 4 0,0 9 0,1-19 0,-10-9 0,4-3 0,-5-2 0,0-5 0</inkml:trace>
  <inkml:trace contextRef="#ctx0" brushRef="#br1" timeOffset="1.05862E6">30571 6607 24575,'10'39'0,"1"0"0,6 0 0,2 0 0,-3-4 0,0 1 0,11 17 0,-1 3 0,-11-4 0,-4 2 0,-1-6 0,-1 3 0,-3-2 0,-6 8 0,-4-4 0,-1-7 0,-3-8 0,-14-6 0,11-22 0,7-10 0</inkml:trace>
  <inkml:trace contextRef="#ctx0" brushRef="#br1" timeOffset="1.05896E6">31398 6688 8191,'24'13'0,"11"5"2406,-6-2 0,0 1-2406,15 8 2849,10 0-2849,-26-12 437,3-5 1,-15-2-1,-6-6 1</inkml:trace>
  <inkml:trace contextRef="#ctx0" brushRef="#br1" timeOffset="1.05916E6">31689 6651 24575,'-20'17'0,"-7"14"0,1 18 0,9-19 0,1-1 0,-3 13 0,-8-1 0,24-24 0,-10 2 0,13-13 0,0-2 0</inkml:trace>
  <inkml:trace contextRef="#ctx0" brushRef="#br1" timeOffset="1.05961E6">32243 6469 24575,'15'49'0,"-2"-15"0,1 27 0,-6-34 0,-4-8 0,-4-31 0,0-30 0,0-19 0,-4 9 0,-2-4 0,4-5 0,2 1 0,4 9 0,2 2 0,-2 2 0,6 9 0,22 12 0,-20 30 0,10 21 0,-19 23 0,-5 9 0,-8-8 0,-11-16 0,9-18 0,-3-9 0,8-1 0,-2-5 0</inkml:trace>
  <inkml:trace contextRef="#ctx0" brushRef="#br1" timeOffset="1.05987E6">32612 5808 24575,'-13'18'0,"10"24"0,-10 21 0,11-21 0,1 5 0,4-2-2545,9 13 0,1-2 2545,-9 2 0,4-5 769,11-20 0,3-8-769,-3-9 206,6-9 0,-13-2 1,-2-5-1</inkml:trace>
  <inkml:trace contextRef="#ctx0" brushRef="#br1" timeOffset="1.06007E6">32903 5979 24575,'-6'23'0,"1"20"0,5 1 0,6 3 0,-4-12 0,9-18 0,-10-2 0,4-10 0</inkml:trace>
  <inkml:trace contextRef="#ctx0" brushRef="#br1" timeOffset="1.06034E6">32945 6113 24575,'18'-46'0,"1"15"0,1 1 0,10-12 0,8 28 0,-27 22 0,-4 23 0,-1 9 0,6 21 0,8-4 0,1-22 0,-9-29 0,-3-6 0</inkml:trace>
  <inkml:trace contextRef="#ctx0" brushRef="#br1" timeOffset="1.06054E6">33282 5812 8191,'8'46'0,"-6"5"1829,8-2 1,-1 2-1830,-7-10 0,-2-1 0,-3 14 0,-1-1 1482,4-18 0,-5-3-1482,-16 9 0,-8-2 0,3-6 0,-1-3 0,-17 10 0,-1-10 0</inkml:trace>
  <inkml:trace contextRef="#ctx0" brushRef="#br1" timeOffset="1.06162E6">32520 4460 24575,'17'-14'0,"-4"1"0,24-6 0,-7 2 0,8 7 0,-7-5 0,-7 13 0,-9-4 0,-9 15 0,-2-6 0,-4 6 0</inkml:trace>
  <inkml:trace contextRef="#ctx0" brushRef="#br1" timeOffset="1.06174E6">32678 4516 24575,'9'6'0,"23"-23"0,4-3 0,-2-5 0,-14 10 0</inkml:trace>
  <inkml:trace contextRef="#ctx0" brushRef="#br1" timeOffset="1.06194E6">33264 3969 8191,'10'9'0,"5"5"5063,11 25-5063,-6-3 0,-1 13 0,-13-27 0,-6-5 0</inkml:trace>
  <inkml:trace contextRef="#ctx0" brushRef="#br1" timeOffset="1.06213E6">33250 4349 24575,'29'-23'0,"-1"0"0,11-3 0,0 0 0,-3 3 0,-1 2 0,22-11 0,-31 24 0</inkml:trace>
  <inkml:trace contextRef="#ctx0" brushRef="#br1" timeOffset="1.06241E6">33424 4613 8191,'-6'24'0,"1"-10"5063,27 6-5063,13-37 2818,12 6-2818,1-18 1719,-18 38-1719,-14-2 6784,1 38-6784,-14 5 0,14 11 0,-15-21 0,6-14 0</inkml:trace>
  <inkml:trace contextRef="#ctx0" brushRef="#br1" timeOffset="1.06477E6">33376 4482 24575,'-6'-11'0,"1"19"0,5 9 0,-6 19 0,4 1 0,-4-6 0,6-10 0,0-5 0,5-6 0,1-4 0,5 4 0,4-9 0,1 4 0,1-5 0,-2 0 0,-4 0 0,4 0 0,2-5 0,0-1 0,3 0 0,-13-8 0,7 12 0,-8-29 0,0 21 0,4-23 0,-8 21 0,4-3 0,-6 18 0,0 13 0,9 32 0,-7-5 0,15 13 0,-15-26 0,12 7 0,-12-18 0,9 0 0,-10-5 0,4-7 0,-10 8 0,4-9 0,-4-1 0</inkml:trace>
  <inkml:trace contextRef="#ctx0" brushRef="#br1" timeOffset="1.07424E6">25165 12840 24575,'0'30'0,"0"17"0,0 5 0,0-12 0,0 2 0,0 0 0,0 1 0,0 1 0,0 0 0,0-4 0,0-3 0,0 6 0,0-15 0,0-16 0,-5-2 0,4-5 0,-4-5 0</inkml:trace>
  <inkml:trace contextRef="#ctx0" brushRef="#br1" timeOffset="1.07487E6">25246 13111 8191,'4'6'0,"7"-1"5063,10-11-5063,10-2 2818,-1-9-2818,4-8 1719,-11-15-1719,-8-2 6784,-7-3-6784,-8 50 0,-10 37 0,4 15 0,-1 7 0,1-15 0,-1-2 0,1 8 0,1-7 0,5-13 0,0-15 0,-4-15 0,2 0 0,-2-5 0</inkml:trace>
  <inkml:trace contextRef="#ctx0" brushRef="#br1" timeOffset="1.07714E6">25735 12960 24575,'0'20'0,"0"6"0,0 19 0,0-4 0,0 15 0,0-8 0,0-12 0,0 1 0,-6 16 0,4 7 0,-4-33 0,6-7 0,0-14 0,0-1 0</inkml:trace>
  <inkml:trace contextRef="#ctx0" brushRef="#br1" timeOffset="1.07784E6">25782 13236 24575,'17'-6'0,"-1"-4"0,-1 9 0,13-23 0,2 10 0,5-17 0,-17 15 0,-4 0 0,-12 5 0,2-4 0,-4-1 0,0-5 0,0 1 0,0 18 0,0 21 0,-5 14 0,-1 7 0,5 8 0,0 2 0,-5-1 0,1-1-219,5-6 0,0-3 219,-9 7-26,7-11 26,-6-10 0,8-5 0,0-14 0,0-1 0</inkml:trace>
  <inkml:trace contextRef="#ctx0" brushRef="#br1" timeOffset="1.08155E6">25087 14323 24575,'-6'4'0,"1"7"0,5 10 0,0 17 0,0 8 0,0 11 0,0-1 0,0-20 0,0 1 0,0 24 0,0 1 0,0-27 0,0-16 0,0-8 0,0-14 0,0-4 0,0-5 0,0 3 0</inkml:trace>
  <inkml:trace contextRef="#ctx0" brushRef="#br1" timeOffset="1.08207E6">25098 14646 24575,'26'-11'0,"9"-14"0,2 3 0,-6-5 0,-6 9 0,-19 3 0,4-6 0,-8-1 0,4 39 0,-6 47 0,0-27 0,0 2 0,0 22 0,0-1 0,0 3 0,0-26 0,0-3 0,0 0 0,0-19 0,0-10 0</inkml:trace>
  <inkml:trace contextRef="#ctx0" brushRef="#br1" timeOffset="1.08352E6">25617 14544 24575,'43'-8'0,"-8"0"0,0-1 0,-2 0 0,-1-1 0,2 2 0,-3 0 0,3-3 0,-19 10 0,-14-4 0,-7 5 0,-10 0 0,-14 6 0,11-5 0,-6 6 0,14-3 0,1 2 0,4 17 0,1 12 0,5 15 0,0 17 0,0-7 0,5-14 0,-4-10 0,-1-29 0,-1 2 0,-4-9 0</inkml:trace>
  <inkml:trace contextRef="#ctx0" brushRef="#br1" timeOffset="1.08962E6">24975 16045 24575,'32'-14'0,"16"-8"0,-13 9 0,2-1 0,-4-3 0,0 0 0,3 4 0,-4 1 0,-1-4 0,1 10 0,-35 6 0,6 0 0,-13 0 0</inkml:trace>
  <inkml:trace contextRef="#ctx0" brushRef="#br1" timeOffset="1.08989E6">25223 15974 24575,'0'23'0,"0"12"0,0-1 0,0 5 0,0 13 0,0 2 0,0-7 0,0-2 0,0 1 0,0-5 0,-5-6 0,4-20 0,-4-10 0</inkml:trace>
  <inkml:trace contextRef="#ctx0" brushRef="#br1" timeOffset="1.09079E6">25667 15936 24575,'0'24'0,"-9"27"0,8-12 0,0 1 0,-3-4 0,-1-1 0,1 2 0,0-3 0,2-4 0,-7 4 0,9-17 0,0 7 0,0-17 0,0 2 0</inkml:trace>
  <inkml:trace contextRef="#ctx0" brushRef="#br1" timeOffset="1.09139E6">25660 16204 24575,'6'-5'0,"8"4"0,-7-9 0,25 4 0,-17 0 0,19-8 0,-20 3 0,11-18 0,-7 0 0,3-2 0,-10 4 0,-5 7 0,-6 4 0,0-4 0,0 8 0,0 11 0,0 32 0,1 1 0,-2 4 0,-4 7 0,0 2 0,4-5 0,0-3 0,-9 18 0,10-26 0,0-13 0,0 3 0,0-7 0,0-2 0,0-5 0</inkml:trace>
  <inkml:trace contextRef="#ctx0" brushRef="#br1" timeOffset="1.09201E6">24984 17295 24575,'28'-12'0,"8"-3"0,-1 1 0,3-2 0,-4-4 0,-18 12 0,-7 2 0</inkml:trace>
  <inkml:trace contextRef="#ctx0" brushRef="#br1" timeOffset="1.09226E6">25089 17270 24575,'-6'16'0,"4"9"0,-4 15 0,6 1 0,0 7 0,0 4 0,0-18 0,0 4 0,0-22 0,0-11 0,0 0 0</inkml:trace>
  <inkml:trace contextRef="#ctx0" brushRef="#br1" timeOffset="1.09297E6">25624 17148 24575,'-7'15'0,"3"-3"0,4 3 0,0 0 0,-9 18 0,7 1 0,-7 23 0,9-23 0,0 3 0,0-20 0,0 2 0,0-7 0,0 8 0,0-8 0,0-16 0,0-8 0</inkml:trace>
  <inkml:trace contextRef="#ctx0" brushRef="#br1" timeOffset="1.09372E6">25442 17177 24575,'4'0'0,"19"-6"0,10-4 0,32-6 0,-14-1 0,4 2 0,-26 8 0,-15 2 0</inkml:trace>
  <inkml:trace contextRef="#ctx0" brushRef="#br1" timeOffset="1.09717E6">24586 12768 8191,'5'-16'0,"-4"1"5063,4-1-5063,-5 4 2818,-14-3-2818,1 9 1719,-12 1-1719,3 5 6784,-6 0-6784,-12 6 0,-20 10 0,15-6 0,0 14 0,19 3 0,7 4 0,-4 15 0,4 0 0,14-10 0,2 2 0,-6 26-362,8-24 1,2 1 361,-1 15-24,0-14 0,0 4 24,0 6 0,0 1 0,1 0 0,-2 0-634,-4 2 1,-1-3 633,5-16 0,-1 1-265,-7 18 0,-4 5 265,5-15 0,0 2 0,-2 1 0,-3 11 0,-1 2 0,0-2-648,0-5 0,0-1 1,-1-1 647,2-5 0,0-1 0,0-3 0,0 3 0,0 0-149,1-4 1,0 2 0,-1 0 148,-7 18 0,0 3 0,4-9 0,-1 3 0,-1-1-718,0-7 1,-1-1 0,1-2 717,-2 14 0,0-3 0,-2-12 0,0-4 212,-7 16-212,1-12 0,-4-3 2211,2-5-2211,1-10 493,3-1-493,6-21 3918,7 7-3918,-7-13 274,4-1-274,0-15 0,5-3 0,7-3 0,4-8 0,12 1 0,10-17 0,13 9 0,-7 11 0,1 8 0,-12 16 0,4 1 0,5 27 0,-13 2 0,16 26 0,-25-7 0,10-9 0,2 3 0,-9 0 0,-1 3 0,8 9 0,0 4 0,-7 2 0,-2-1 0,0-14 0,0-1 0,1 13 0,-2 0 0,-3-10 0,0 1 0,5 14 0,-2 5 0,-3-10 0,-2 2 0,1-3 0,6 7 0,-1-3 0,-3 6 0,-1-1 0,5-11 0,-1-3 0,-4-7 0,-2 3 0,1 16 0,0 1 0,0-11 0,0-2 0,0 5 0,0-1 0,-1-10 0,2-1 0,3 0 0,0-2 0,-1 16 0,14-10 0,-15-9 0,6-8 0,-2 6 0,2-5 0,5 9 0,8-5 0,-12-6 0,13-9 0,-15-5 0,8-4 0,-4-2 0,0-4 0,5 8 0,3-2 0,5 8 0,-4 1 0,1-10 0,0 11 0,10-13 0,4 5 0,6-8 0,10-6 0,-8-6 0,-2 5 0,-15-10 0,-7 10 0,-7-9 0,-1-5 0,-7 6 0,-4-5 0</inkml:trace>
  <inkml:trace contextRef="#ctx0" brushRef="#br1" timeOffset="1.11485E6">26001 12631 24575,'-14'0'0,"-8"-2"0,-15-5 0,-13-6 0,-9 11 0,8-7 0,-5 9 0,18 0 0,4-1 0,-3 2 0,-5 6 0,-3 2 0,-20-1 0,0-1-752,15 2 1,1 1 751,-1 4 0,4-2 0,-3-8 0,17 13 0,-2 4 0,-24 5 0,22-6 0,1 3 0,4-1 0,1-2 0,-10 6 0,6 3 0,16-6 1503,-8 5-1503,4 8 0,3-12 0,-2 2 0,19-11 0,-20 23 0,3 8 0,-3 9 0,5-4 0,3-12 0,12-1 0,-7 2 0,9 0 0,6 1 0,0-5 0,6-9 0,-6-8 0,16-4 0,-8 1 0,15 5 0,12 6 0,-15-14 0,25 17 0,-20-27 0,27 21 0,-22-17 0,3-2 0,8 1 0,2-1 0,15 1 0,0-2-759,-14-4 0,-1 0 759,5 1 0,-2-2 0,-15-5 0,0 1 0,15 4 0,2-1 0,-5-8 0,1-1 0,12 5 0,3 0 0,-18-1 0,0 0 0,-4-2 0,1-2 0,-3 1 0,9 4 0,-4 0 0,2-8 0,-11 1 0,12-16 1518,-21 7-1518,7-12 0,-10 12 0,3-12 0,-6-2 0,-12 4 0,0-2 0,6-12 0,-8-11 0,0 12 0,-16-5 0,-13-7 0,6 25 0,-2 3 0,-16-5 0,-8-4 0,7 13 0,-10-6 0,-6 7 0,20 10 0,-2 8 0,26 6 0,1 0 0</inkml:trace>
  <inkml:trace contextRef="#ctx0" brushRef="#br1" timeOffset="1.11634E6">26802 12969 8191,'0'-11'0,"0"1"5063,0-1-5063,5 0 2818,2-4-2818,20-7 1719,-5 0-1719,10 0 6784,-10 11-6784,-5 6 0,-1 5 0,4 5 0,3 16 0,3 0 0,7 30 0,-21-15 0,13 22 0,-22-10 0,2-6 0,0 4 0,-5 12 0,0 5-2262,0-4 1,0 5 0,0-3 2261,0-12 0,0-1 0,0 4 0,-2 9 0,-1 8 0,-1 0 0,0-6-851,0-4 1,-1-4 0,-1 6 850,0-4 0,0 6 0,-2 3 0,1 0 0,-1-3-739,1-6 1,-1 0 0,1-1 0,-1-1 0,2-1 738,-1 7 0,0-3 0,2 1 0,-1 1 0,0 7 0,0 2 0,2-2 0,0-5-112,3-5 0,1-4 0,1 1 112,3 7 0,1 2 0,1-3 0,0-9 0,0-2 0,1-4 0,1 1 0,2-5 0,3-4 0,-2-3 3525,-9 4-3525,19 1 0,-13-8 0,15-5 2435,-16-10-2435,21 0 6479,-19-9-6479,19 2 923,-1-24-923,6-30 0,-9 2 0,1-12 0,-24 26 0,5 13 0,-10 1 0,-12 9 0,3 1 0,-11 11 0,1 30 0,11 0 0,1 8 0,0 3 0,0 6 0,1 3-1119,3-7 0,0 3 1,1 0-1,1 0 1119,-1 15 0,2-1 0,-2-1 0,-4-6 0,-2-2 0,4-3-135,6 5 1,0-2 134,-11 5 0,-4 0 0,3 0 0,-2 0-489,3-16 1,-2 0 0,0-3 488,-4 2 0,-2-4 0,1-9 0,1-5 0,-3-2 0,-12 4 3990,-2-8-3990,-5-1 312,0-12-312,9-2 1907,6-6-1907,11-5 0,-11-16 0,-5-23 0,13 10 0,0-1 0,-6-9 0,12 3 0</inkml:trace>
  <inkml:trace contextRef="#ctx0" brushRef="#br1" timeOffset="1.11722E6">29252 13305 24575,'0'40'0,"0"1"0,0 22 0,0 2 0,0-18 0,0-24 0,5 2 0,-4-9 0,4-1 0,-5 1 0,0-4 0,0-3 0</inkml:trace>
  <inkml:trace contextRef="#ctx0" brushRef="#br1" timeOffset="1.11752E6">28901 14101 24575,'38'-9'0,"25"-11"0,-16 3 0,7-2-956,-5 3 1,5-1-1,0 1 956,4 2 0,0 1 0,-3 0 0,-8 0 0,-2 1 0,-4 1 0,6 4 0,-11 0 227,-23-1 0,-9 8 0,-9 0 0</inkml:trace>
  <inkml:trace contextRef="#ctx0" brushRef="#br1" timeOffset="1.11819E6">29155 14436 24575,'-6'9'0,"1"-2"0,5 22 0,-6 6 0,-10 27 0,0-9 0,-1-2 0,5-13 0,5-19 0,0 9 0,2-16 0,14-1 0,-2-2 0,30-8 0,24-21 0,-1 1 0,-26-2 0,-3 0 0,-2 5 0,-29 39 0,2 27 0,-7-9 0,-1 7 0,1 6 0,1 7 0,1-3 0,2 3 0,-1-1-463,-1-6 0,-2 4 1,2-10 462,3 13 0,5-33 0,-4-24 0,4-4 0</inkml:trace>
  <inkml:trace contextRef="#ctx0" brushRef="#br1" timeOffset="1.24572E6">21974 1837 8936,'-6'34'0,"1"-8"2558,4 6 0,2 7-2558,0 15 0,-2 6 0,-3-9 0,-1 4 0,1-1 19,3 3 0,1 1 0,-2 0-19,-2-1 0,-1 1 0,2-5 0,2 2 0,2-1 783,-1 12 1,0 1-784,0-21 0,0 1 0,0 0 0,-3 3 0,-1 1 0,0-1 0,0 1 0,0-2 0,-1-3 0,-2-1 0,1-3 0,0 0 0,2-5 0,4-5 5029,-7 9-5029,6-19 0,-5-1 0,11-5 3196,10-10-3196,10-1 0,16-9 0,9-3 0,-4 2 0,4 0 0,3-1-1150,3 0 0,5 0 0,1-1 0,-2-1 1150,-5 1 0,0-1 0,0 1 0,0 0 0,5 2 0,0 1 0,0 1 0,-4-1 0,1 0 0,-3-1 0,0 1-869,4-1 0,0 0 0,-2 2 869,-7 1 0,0 2 0,0-2-250,10-2 0,1-1 1,-3 1 249,9 3 0,-3 2 0,0-1 0,-6 0 0,7-5 4109,-34-1-4109,-14-9 3303,1-10-3303,-11-23 0,10-4 0,-14-5 0,-2-8 0,7 22 0,2-1 0,-3-3-173,-3-4 0,-3-3 0,0-3 0,0 1 173,3-1 0,1-2 0,-1 0 0,0 3 0,-3-6 0,0 2 0,0 0 0,0-7 0,0-1 0,0 6-217,0 1 1,0 5 216,0 1 0,0 4 0,0 12 0,0 6 0,0 7 0,0 11 0,-5 4 1866,-1 0-1866,-9 5 477,-2-5-477,-11 10 0,-10-5 0,-10 5 0,-9 2 0,5-1 0,-3 0 0,-5 0-727,2-1 1,-4 1-1,-2 0 1,-1 1 726,5 0 0,-3 1 0,0 1 0,0 0 0,3 1-972,-2 1 1,2 1-1,1 0 1,0 0 971,0-2 0,0-1 0,2 1 0,6 3 0,-15 12 0,4 0-2,17-13 1,-2-3 0,5 2 1,-3 6 0,3-1 0,1-3 0,6-4 0,7-8 2263,17-1-2263,-9-6 4527,7 5-4527,-11 1 1,17 11 1,-3-4-1,10 4 1</inkml:trace>
  <inkml:trace contextRef="#ctx0" brushRef="#br1" timeOffset="1.24643E6">22157 2267 24575,'0'26'0,"0"6"0,0 10 0,4-7 0,2 3 0,-5-3 0,0 1 0,4 5 0,0-1 0,-5 8 0,0-2 0,0-16 0,0 3 0,0-11 0,0-1 0,0-5 0</inkml:trace>
  <inkml:trace contextRef="#ctx0" brushRef="#br1" timeOffset="1.24693E6">22209 2589 24575,'6'-5'0,"14"-5"0,-12-2 0,18-5 0,-10 1 0,5-3 0,-9 2 0,3-5 0,-14 10 0,6 7 0,-7 43 0,0-6 0,-1 4 0,2 1 0,5 4 0,-5-5 0,5-12 0,-1-18 0,-4-1 0,4-5 0</inkml:trace>
  <inkml:trace contextRef="#ctx0" brushRef="#br1" timeOffset="1.24727E6">22614 2393 8191,'5'-5'0,"42"-15"2174,-18 6 1,2-1-2175,4-1 0,2 0 1450,1 1 1,-4 2-1451,-8-2 0,3 7 0,-22 3 0,2 5 0</inkml:trace>
  <inkml:trace contextRef="#ctx0" brushRef="#br1" timeOffset="1.24743E6">22830 2381 8191,'-8'61'0,"11"-27"0,1 0 2180,-1 2 0,2-1-2180,9 19 725,-9-38 0,-5-10 0,0-2 0</inkml:trace>
  <inkml:trace contextRef="#ctx0" brushRef="#br1" timeOffset="1.25369E6">22104 4068 24575,'-6'5'0,"2"5"0,4 14 0,9 15 0,-7 5 0,-1 8 0,5-10 0,3 2 0,-2 3-771,-4 12 0,-4 4 1,2 0 770,3 2 0,1 1 0,-2-4-490,-2-12 0,-1-3 1,-1-1 489,1 18 0,0-6 0,0 8-83,0-1 83,0-29 0,0-4 0,0-51 390,0-15 1,0 1-1,0 0 1</inkml:trace>
  <inkml:trace contextRef="#ctx0" brushRef="#br1" timeOffset="1.25493E6">22182 3986 24575,'13'-7'0,"4"6"0,31-15 0,8 13 0,-14-9 0,9-7 0,2 3-2227,-6 6 1,2 2 0,2 0 0,0-2 2226,3-3 0,1-3 0,1 1 0,-1 1 0,1 2 0,1 1 0,-2 0 0,-3 3 445,-2 2 0,-3 1 0,2-1-445,11-3 0,3-2 0,-2 0 0,-9 4 0,0 0 0,0-1 0,9-2 0,1-2 0,-4 1 0,7-5 0,-8 3 0,-17 6 0,-5 1 1578,11-8-1578,-25 13 0,0-10 0,-1 10 4784,1-5-4784,-5 1 1208,-1 4-1208,-9 10 0,-1 28 0,-5 12 0,0 6-1096,0-5 0,0 3 1096,0-8 0,0 3 0,0 1 0,-4 4 0,-1 1 0,1-3 0,3 6 0,-1 0 0,-2 0 0,-1 4 0,2-6 0,3-8 0,0-3 0,0 8 0,0-4 0,0 2 0,0-17 0,0-18 0,0-4 0,-5-1 2192,-1 1-2192,-5-5 0,-4 5 0,-1-10 0,-37 14 0,9-7 0,-5 2 0,4 3 0,-2 2 0,-3-1-1465,2-3 0,-3-1 1,-1 0-1,3 1 1465,-3 4 0,2 1 0,-4-1 0,0-2 0,-5-1 0,1-1 0,6 0 0,-11 4 0,2 1 0,7-4 0,-3 2 0,2-1-252,6 0 0,2 1 0,1-2 252,-15 1 0,3 2 0,-1 6 0,4-2 0,16-12 0,6 0 0,0 14 0,4-20 0,12 10 0,2-5 0,0 0 5555,7 4-5555,-6-9 1060,8 4-1060,-8-32 0,7 21 0,-2-20 0</inkml:trace>
  <inkml:trace contextRef="#ctx0" brushRef="#br1" timeOffset="1.2554E6">22356 4475 24575,'0'54'0,"0"10"0,4-30 0,1 0 0,-3 27 0,6-18 0,-3-18 0,-4-15 0,4 1 0,-5-5 0,0-1 0</inkml:trace>
  <inkml:trace contextRef="#ctx0" brushRef="#br1" timeOffset="1.25577E6">22397 4737 24575,'33'-38'0,"2"-8"0,-1 7 0,2-3 0,-11 8 0,0 1 0,2-4 0,-1 3 0,-2-2 0,2 27 0,-20 25 0,-3 17 0,-1 5 0,6 27 0,-4-31 0,1-1 0,5 23 0,2-33 0,-11 2 0,10-10 0,-10-9 0,4-1 0</inkml:trace>
  <inkml:trace contextRef="#ctx0" brushRef="#br1" timeOffset="1.2562E6">22944 4416 24575,'21'-26'0,"6"9"0,4-1 0,10-10 0,3-1 0,13 7 0,0 1-560,-10-5 0,-4 4 560,16 8 0,-33-1 366,-34 26-366,-9 4 0,-12 12 0,8 6 0,-5 5 0,22 9 93,-3-10 0,-1 2-93,7-4 0,2 1 0,-1 1 0,0-2 0,5 7 142,-4-17 0,4-18 0,-5 2 0</inkml:trace>
  <inkml:trace contextRef="#ctx0" brushRef="#br1" timeOffset="1.25737E6">20974 4532 24575,'44'44'0,"3"3"0,-15-17 0,1 0 0,-7-7 0,0-2 0,20 10 0,-21-14 0,-10-16 0,-4 4 0,1-14 0,-6 6 0,0-6 0</inkml:trace>
  <inkml:trace contextRef="#ctx0" brushRef="#br1" timeOffset="1.25753E6">21221 4513 24575,'-32'29'0,"-2"28"0,17-25 0,-1 2 0,-2 15 0,-1 0 0,6-13 0,-1-3 0,-2 3 0,1-3 0,-8 10 0,11-23 0,10-16 0</inkml:trace>
  <inkml:trace contextRef="#ctx0" brushRef="#br1" timeOffset="1.29447E6">21650 1770 24575,'-40'1'0,"5"0"0,-5 3 0,-15 4 0,-5 2 0,17-2 0,-2 1 0,2 1 0,-19 6 0,3 2 0,8-2 0,5 1 0,8-3 0,4-1 0,-23 10 0,18-5 0,10-3 0,9-2 0,8-1 0,5 0 0,5-2 0,2-2 0,0-2 0,0-1 0,0 4 0,0 16 0,-8 32 0,-3-4 0,-2 8 0,1-5 0,-1 5 0,-1 2-535,2-8 0,0 2 1,-1 2-1,1 0 535,-1 5 0,1 1 0,1 0 0,0 1 0,1-1 0,1 1 0,1 0 0,0-1 0,2-2 0,0-1 0,1 0 0,1 0 0,0-2 0,2 0 0,-1 0 0,1-1-342,1-3 1,0 0 0,0-1 0,1 0 341,-1-1 0,1-2 0,1 1 0,-1-2 0,0 14 0,0-2 0,0-1-131,0-5 0,0-2 0,0-2 131,0-5 0,0-2 0,0-2 0,-1 10 0,0-4 0,0-10 0,0-4 1933,-3 15-1933,0-21 1489,1-11-1489,-1-2 475,1 2-475,0 4 0,-1 5 0,-1 12 0,0 11 0,1 13 0,3-27 0,0 0 0,1-2 0,0-1 0,0 27 0,0-13 0,0-15 0,0-10 0,0-6 0,0-7 0,0-3 0,6-3 0,20-1 0,38-2 0,-14-2 0,5-2 0,8-1 0,5-4 0,-6-2 0,4-3 0,-5 0 0,-1-1 0,-3-1 0,-12 2 0,0-1 0,-7 1 0,3-7 0,-16 3 0,-10-1 0,-7 8 0,-2 1 0</inkml:trace>
  <inkml:trace contextRef="#ctx0" brushRef="#br1" timeOffset="1.301E6">18104 13430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15:57.37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A020F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FF0000"/>
    </inkml:brush>
  </inkml:definitions>
  <inkml:trace contextRef="#ctx0" brushRef="#br0">3039 7738 24575,'-27'0'0,"-14"4"0,-18 12 0,23-3 0,0 2 0,1 2 0,0 3 0,5-2 0,2 0 0,-15 13 0,18-8 0,11-7 0,6 0 0,-1 7 0,-5 15 0,-6 16 0,8-21 0,0 0 0,0-1 0,1 1 0,-7 29 0,4-7 0,7-3 0,3 2 0,3 7 0,0-27 0,2 0 0,-1 2 0,2-1 0,0-1 0,1 0 0,1-1 0,1 1 0,0-1 0,0 1 0,-1 2 0,0-1 0,-2 2 0,0-1 0,0 28 0,-2-12 0,-2-15 0,-4-8 0,-7-4 0,-7-2 0,-4 0 0,-3-4 0,0-7 0,1-5 0,2-4 0,5-7 0,6-6 0,5-7 0,5-7 0,2-2 0,2 1 0,3 5 0,5 4 0,4 6 0,6 3 0,3 3 0,0 3 0,-2 1 0,-4 2 0,-2 4 0,-2 4 0,4 7 0,4 8 0,7 9 0,6 10 0,6 9 0,-17-23 0,1 2 0,1 3 0,1 1 0,0 0 0,0 3 0,5 10 0,-2 0 0,-11-15 0,0-2 0,1 7 0,-2-4 0,-5-4 0,-3-4 0,0 0 0,2 3 0,4 4 0,1 0 0,3-5 0,8-2 0,3-13 0,16-3 0,6-11 0,11-9 0,-28 1 0,1-3 0,-1-1 0,-1-2 0,26-15 0,-13 0 0,-24 15 0,-7 1 0</inkml:trace>
  <inkml:trace contextRef="#ctx0" brushRef="#br0" timeOffset="41382">19477 3096 24575,'5'-6'0,"-4"6"0,8 6 0,-8 9 0,13 9 0,-12 39 0,6-28 0,1 1 0,-8 11 0,0 1 0,6-8 0,1-4 0,-7 9 0,5-13 0,-6-17 0,0-12 0,0 5 0,0-13 0</inkml:trace>
  <inkml:trace contextRef="#ctx0" brushRef="#br0" timeOffset="41816">19572 3357 24575,'29'-21'0,"12"-19"0,-12 19 0,-3-12 0,-7 22 0,-17 1 0,8 14 0,-10 18 0,8 7 0,-6 26 0,7-7 0,-9 8 0,0-8 0,0-5 0,0-13 0,0-14 0,0-7 0</inkml:trace>
  <inkml:trace contextRef="#ctx0" brushRef="#br0" timeOffset="43417">21462 3227 8191,'-6'-10'0,"-7"2"5063,1-12-5063,-4 7 2818,1-2-2818,4 9 1719,-4 1-1719,-2 5 6784,-3 6-6784,-4 13 0,6 5 0,4 6 0,4-4 0,8-6 0,-4 18 0,6-9 0,5 6 0,2-11 0,8-17 0,-6 7 0,9-13 0,-6 4 0,4-10 0,12-6 0,-10-2 0,7-11 0,-14-4 0,-5 4 0,-6 0 0,0 27 0,0 13 0,0 23 0,0-9 0,0 2 0,5-26 0,-4 4 0,8-9 0,-7 4 0,2-5 0</inkml:trace>
  <inkml:trace contextRef="#ctx0" brushRef="#br0" timeOffset="44233">21589 3275 24575,'10'16'0,"-4"9"0,-1-2 0,-5 3 0,0-11 0,6-18 0,-4-4 0,25-34 0,-3 2 0,16-2 0,-8 17 0,-1 47 0,-12 3 0,13 27 0,-17-30 0,11 2 0,-10-24 0,25-9 0,2-10 0,-13-2 0,-2-6 0,-7-1 0,-3-2 0,6-26 0,-16-6 0,-17 39 0,-15 5 0,-3 36 0,-6 8 0,18 12 0,-8 7 0,19 3 0,-6-12 0,21-10 0,1-22 0,3-10 0,-3-5 0,13-39 0,-13 12 0,-3-4 0,3-21 0,-2-6 0,-6 23 0,0 0 0,-1 2 0,0-12 0,-6 13 0,-12 26 0,6 51 0,2 22 0,-2-1 0,0 4-578,4-13 1,1 3 0,2-5 577,-1-2 0,6-2-60,13 1 0,0-5 0,-7-4 0,23 0 0</inkml:trace>
  <inkml:trace contextRef="#ctx0" brushRef="#br0" timeOffset="45016">22702 3094 8966,'0'-11'0,"9"5"5117,-7-3-5117,29 3 2701,-16 0-2701,18 1 1613,-16 5-1613,-1 0 6178,-10 5-6178,3 10 0,-8 27 0,-7-7 0,-3 2 0,-4 27 0,-3-29 0,-1-3 0,-1-2 0,6-9 0,23-11 0,2-5 0,23-5 0,5 1 0,5-2 0,3-6 0,3-2 0,14 3 0,0-1 0,-22-2 0,-4-1 0,14 2 0,-38 8 0,-6-5 0,0 4 0,-26-4 0,16 5 0,-17 0 0</inkml:trace>
  <inkml:trace contextRef="#ctx0" brushRef="#br0" timeOffset="47135">19152 4246 24575,'3'-5'0,"11"4"0,13-8 0,28-1 0,-8-7 0,-1 4 0,6-1 0,3-3 0,2 2-1594,1 5 0,1-1 1594,-13 0 0,2-3 0,-2 3-921,14 2 0,0 0 921,-13-1 0,1-3 0,2 1 0,5 0 0,1 0 0,4-1 0,-8 2 0,3-1 0,2-1 0,1 1 0,0 1 0,4 1 0,1 1 0,1 1 0,1 0 0,1-2-505,-2 0 1,0-1 0,2-1 0,1 0 0,-1 2 0,0 1 504,-2 2 0,0 1 0,-1 1 0,1 1 0,-2-1 0,0-1 0,5-2 0,0 0 0,-1-1 0,-1 0 0,-2 0-622,-7 3 1,-2 0 0,-1 0 0,-1-1 0,-1 1 621,7-3 0,-2 0 0,-1 0 0,-2 0 0,7-1 0,-2 0 0,4-1-40,-2 1 1,4-1 0,1 0 0,0 0 39,-1 1 0,0 0 0,0 0 0,2 0 0,-8 0 0,3 0 0,-1-1 0,-1 1 0,-4 2 0,13-1 0,-3 2 0,-4-1 0,-8-1 0,-2-1 0,-8 2 1149,14 0-1149,-6-3 2511,-32 6-2511,-17 5 0,-33 0 0,-23 12 0,10-9 0,3 8 0</inkml:trace>
  <inkml:trace contextRef="#ctx0" brushRef="#br0" timeOffset="47833">19441 4476 24575,'38'-14'0,"3"7"0,-6-6 0,3 0-907,2 5 1,4-1 906,8-6 0,7-3 0,4-1-1679,-4 2 0,4 1 1,2-1-1,4-1 1679,-16 4 0,2 0 0,3-1 0,1 1 0,0-1 0,-1 0 0,-1 1-468,4-1 0,0 0 0,-1-1 0,0 1 1,0 1-1,2-1 468,-6 1 0,1 1 0,0-1 0,1 1 0,-2-1 0,0 2 0,-3-1-429,9 0 1,-4 0 0,-1 1-1,1-1 1,4 0 428,-6 1 0,1 0 0,3 0 0,0-1 0,0 1 0,0 0 0,-1-1 0,-3 1 0,0 1 0,-1-1 0,1 0 0,-1 0 0,1 0 0,2 1 0,4-2 0,2 0 0,1 1 0,0-1 0,0 1 0,-3 0 0,-3 0 0,8-1 0,-2 1 0,-2 0 0,-3 0 0,-4 1 0,11-3 0,-6 1 0,-7 2 0,-2 4 0,-13 0 332,-21-7-332,-27 13 3153,-12-4-3153,-10 5 0,-6 0 0,-25-11 0,15 10 0,3-1 0,3-8 0,9 10 0</inkml:trace>
  <inkml:trace contextRef="#ctx0" brushRef="#br0" timeOffset="49017">16709 3464 24575,'5'3'0,"2"4"0,15 47 0,-11-14 0,-2 5 0,0 16 0,0 1 0,1-12 0,-1-1 0,-8 3 0,0-8 0,8-16 0,-9 4 0,-6-52 0,-11-32 0,7 2 0,-1-4 0,2 5 0,1-1-627,1-4 1,3 2 626,2 15 0,4 0-3185,6-9 1,4 1 3184,-3 12 0,2 1 0,4-3 0,6 3 0,5 6 0,3 5 0,11 3 0,6-6 0,-20 33 838,-14 3-838,4 25 6784,-8 13-6784,-8 10 0,-12-26 0,-4-3 0,-8 7 0,-14-3 0,17-22 0,0 3 0,9-10 0,3-1 0</inkml:trace>
  <inkml:trace contextRef="#ctx0" brushRef="#br0" timeOffset="49534">18574 2753 8191,'-5'-6'0,"-9"18"5063,-11 42-5063,6 4 0,2 11 0,10-21 0,2 5 0,1 1 0,0 2-223,-1-4 1,1 3 0,0 0-1,1 0 1,0-3 222,1 3 0,1-1 0,1-2 0,3-1 0,5 18 0,4-1 0,5-10 1027,4-12 1,7-10-1028,13-5 0,6-7 0,3-5 0,0-8 0,-5-18 0,-3-3 0,16 6 0,-25-12 0</inkml:trace>
  <inkml:trace contextRef="#ctx0" brushRef="#br0" timeOffset="50465">23272 2369 24575,'35'20'0,"0"0"0,0 6 0,-1 4 0,12 11 0,-3 8-808,-17-8 0,-2 4 0,-4 2 808,-2 0 0,-2 1 0,-3 1-581,-3-2 1,-1 0-1,-2-1 581,0 15 0,-3-6 0,-4-16 0,0-4 955,0 30-955,-20-9 0,-11 1 0,-8-14 0,11-20 0,1-2 0,8-5 0,-7-2 0</inkml:trace>
  <inkml:trace contextRef="#ctx0" brushRef="#br0" timeOffset="52032">24346 2835 24575,'50'0'0,"15"0"0,-14 0 0,-1 0 0,-16 0 0,-19 0 0,-9 9 0,-1-7 0,-5 8 0</inkml:trace>
  <inkml:trace contextRef="#ctx0" brushRef="#br0" timeOffset="52183">24409 2981 24575,'45'6'0,"-12"-2"0,2-3 0,1-6 0,0 0 0,2 4 0,-4-1 0,-4-8 0,-13 10 0</inkml:trace>
  <inkml:trace contextRef="#ctx0" brushRef="#br0" timeOffset="75334">4411 1614 8191,'-6'9'0,"-4"-2"5063,9 8-5063,-4-4 2818,0-1-2818,4 1 0,-4 0 1719,1 0-1719,-6 30 6784,3-11-6784,-8 19 0,8-12 0,-7-5 0,1 5 0,1-6 0,6-5 0,-3-10 0,7-20 0,2-16 0,4-13 0,3-3 0,16-24-561,-12 20 1,1-1 560,2 9 0,0 1 0,9-27 0,-12 26 0,1 0 0,2-2 0,0 0 0,0-2 0,0 1 0,0 3 0,0 2 0,3-15 0,1 28 0,-11 7 0,13 9 0,-8-4 1121,7 22-1121,1 0 0,-8 21 0,1 3 0,-12-3 0,-2 5 0,1 8 0,0 3 0,0-9 0,0 3 0,0-2-767,0 12 0,0-1 767,0-2 0,0-4 0,0 7 0,0-4 0,0-24 0,0-6 0,0-5 0,0-21 0,0 9 0,0-17 0</inkml:trace>
  <inkml:trace contextRef="#ctx0" brushRef="#br0" timeOffset="75666">4347 1988 24575,'13'-11'0,"28"-10"0,7 13 0,-9-7 0,2 0 0,11 5 0,-2-13 0,-29 16 0,-12 1 0</inkml:trace>
  <inkml:trace contextRef="#ctx0" brushRef="#br0" timeOffset="76215">4849 1793 24575,'0'20'0,"0"6"0,0 27 0,-9-10 0,7 12 0,-6-16 0,1 0 0,1-8 0,-1-2 0,2-36 0,13-22 0,3-15 0,10-19 0,-2 23 0,2-7 0,-5 17 0,4 6 0,-3 13 0,4 13 0,6 28 0,-15 1 0,1 1 0,-2 3 0,-9 8 0,7 10 0,-9-27 0,0-6 0,0-14 0,0-1 0</inkml:trace>
  <inkml:trace contextRef="#ctx0" brushRef="#br0" timeOffset="76834">5418 1899 8191,'-5'-16'0,"-1"4"5063,-9 1-5063,-6 7 2818,-2 18-2818,-13 31 859,22-1 1,3 3-860,-1-8 0,3-1 3392,6 2 0,5-4-3392,9-8 0,15-21 0,-1-10 0,20-33 0,-20 0 0,0-7 0,-2 4 0,-1-5 0,-2-2-373,-1-7 0,-3-3 0,-1-2 373,1-4 0,0-2 0,-4 5 0,-3-3 0,-3 5 0,-3 7 0,-3 11 0,-2 24 0,-14 18 0,5 34 0,1 14 0,-4-4 0,1 3 0,4 0 0,1 5 0,1-4 0,1 8 0,4-6 0,8-11 0,4-6 279,19 12 1,-10-26 0,-2-13 0</inkml:trace>
  <inkml:trace contextRef="#ctx0" brushRef="#br0" timeOffset="77432">3612 2727 24575,'34'-5'0,"1"-1"0,6-1 0,6-1 0,2 1 0,3 1 0,2 2 0,6-2-1182,-4 0 1,6-1 0,2 0 0,1 0 0,-1 1 1181,-4 2 0,-1 1 0,1 0 0,0 0 0,3-1-838,-4 0 0,4-1 0,0 0 0,-1-1 0,-1 1 1,-3 1 837,12-1 0,-3 1 0,-3 0 0,-3 0 0,8-1 0,-4 0 0,-8 2 925,-13 2 1,-7 2-926,11-1 0,-11 0 0,-31 0 0,2 0 0,-13 0 0</inkml:trace>
  <inkml:trace contextRef="#ctx0" brushRef="#br0" timeOffset="80582">4134 3280 24575,'0'-11'0,"5"0"0,0 5 0,15-3 0,-2 7 0,7-2 0,-9 17 0,1 5 0,-11 8 0,0 17 0,-6-10 0,0 16 0,-5-16 0,4-8 0,-10-5 0,9-8 0,-9-2 0,10-1 0,-4-17 0,5-8 0,7-7 0,-6-7 0,18 6 0,-4-7 0,12 0 0,-3 4 0,-6 12 0,-2 10 0,-5 22 0,-5 6 0,-2 16 0,-4 2 0,0-9 0,0 3 0,0-18 0,0 3 0,0-23 0,0-21 0,11-7 0,3-3 0,7-25 0,-4 25 0,1 4 0,3 8 0,-9 8 0,3 22 0,-2 7 0,-2 16 0,1 1 0,-10-8 0,4-4 0,-6-9 0,5 0 0,-4-6 0,4-5 0</inkml:trace>
  <inkml:trace contextRef="#ctx0" brushRef="#br0" timeOffset="80952">4645 3339 24575,'0'29'0,"0"-5"0,0 1 0,0-9 0,0-6 0,0 5 0,5-8 0,10 3 0,-2-15 0,13-10 0,-12-3 0,-2-7 0,-1 8 0,-10 24 0,4 2 0,-5 19 0,6 2 0,0-7 0,6 2 0,-1-19 0,-5-2 0,-1-9 0</inkml:trace>
  <inkml:trace contextRef="#ctx0" brushRef="#br0" timeOffset="81266">4921 3041 24575,'0'15'0,"0"18"0,-9 25 0,8-20 0,0 2 0,-3 9 0,0-2 0,4 15 0,0-8 0,0-37 0,0-7 0,0-5 0</inkml:trace>
  <inkml:trace contextRef="#ctx0" brushRef="#br0" timeOffset="81699">5117 3040 8191,'0'45'0,"0"13"2531,0 0 1,0 5-2532,0-13 0,0-2 0,0-9 0,0-3 2818,0 10-2818,0-26 429,-5-8 1,4-3 0,-4-9 0</inkml:trace>
  <inkml:trace contextRef="#ctx0" brushRef="#br0" timeOffset="82166">5018 3408 24575,'44'-28'0,"1"-6"0,-8 17 0,-3-6 0,-13 16 0,-4 1 0,-7-5 0,-5 14 0,-5 3 0,0 28 0,10 7 0,-9-5 0,0 2 0,15 23 0,-14 1 0,4-27 0,-6-20 0,0-10 0</inkml:trace>
  <inkml:trace contextRef="#ctx0" brushRef="#br0" timeOffset="82349">5323 3191 24575,'0'0'0</inkml:trace>
  <inkml:trace contextRef="#ctx0" brushRef="#br0" timeOffset="82882">5390 3368 8191,'0'35'0,"0"1"0,0 6 0,0 3 1568,0 8 0,0 0-1568,0-9 0,0-3 2999,0 14-2999,0-26 1939,0-13-1939,0-1 6028,0-23-6028,0-17 0,-1-10 0,2-8 0,8-16 0,5-4 0,-3 12 0,3-2 0,0 4 0,6-6 0,1 5 1141,-1 2 0,0 15-1141,0 32 0,0 10 0,-8 24 0,11 11 0,-20 4 0,6-10 0,-13-9 0,-24-3 0,12-13 0,-16 7 0,9-19 0,9-1 0,-13-12 0,19 4 0,-1-3 0</inkml:trace>
  <inkml:trace contextRef="#ctx0" brushRef="#br0" timeOffset="83133">5693 3083 8191,'0'3'0,"8"20"5063,-6 35-5063,7-4 0,1 3 1409,-6-13 0,0-1-1409,2 4 0,0-4 429,0-5 1,-6-26 0,0-3 0</inkml:trace>
  <inkml:trace contextRef="#ctx0" brushRef="#br0" timeOffset="83333">5893 3371 24575,'0'22'0,"-4"-2"0,2-14 0,-2-1 0</inkml:trace>
  <inkml:trace contextRef="#ctx0" brushRef="#br0" timeOffset="83500">5987 3025 24575,'-4'-6'0,"2"6"0,-2 2 0,4 2 0</inkml:trace>
  <inkml:trace contextRef="#ctx0" brushRef="#br0" timeOffset="84768">6077 3254 24575,'0'15'0,"0"6"0,0 14 0,0-10 0,6 8 0,22-17 0,-6-5 0,15-3 0,-9-8 0,20-17 0,7-8 0,-8-16 0,-9 6 0,-31 10 0,-10 14 0,-4 6 0,-13 5 0,8 5 0,1 5 0,7 2 0,8 3 0,15-9 0,-1 4 0,18 0 0,-5-4 0,-5 8 0,-3-13 0,-12 4 0,4-5 0,2-5 0,8-18 0,-12-5 0,-1-13 0,-1-9 0,-3-6 0,-1-3 0,0-6 0,-1 2 0,2 10 0,-4 9 0,-9 18 0,-2 50 0,-2 17 0,-2 10 0,1 5 0,0 7 0,2 0 0,3-11 0,4-6 0,12-1 0,6-26 0,4-18 0,0-1 0,-4-6 0,8 5 0,-12 7 0,11 12 0,-6 3 0,3-8 0,-3-4 0,2-9 0,-3-5 0,5-1 0,-6 0 0,0 2 0,-5 4 0,4 4 0,9-2 0,-6 2 0,5-4 0,-8-11 0,-8-1 0,2-10 0,-14 10 0,-1 2 0,5 10 0,14 0 0,1 0 0,9 0 0,-12 0 0,17 13 0,-7-1 0,13 13 0,-16-9 0,-7 0 0,7-1 0,-9-8 0,6 2 0,-11-9 0</inkml:trace>
  <inkml:trace contextRef="#ctx0" brushRef="#br0" timeOffset="85033">6431 3031 8191,'34'-21'0,"-7"6"2419,8 2 1,3 1-2420,5 4 2846,9-5-2846,-26 12 0,-11-4 0,-11 5 0</inkml:trace>
  <inkml:trace contextRef="#ctx0" brushRef="#br0" timeOffset="86282">3888 4367 24575,'-6'-4'0,"6"2"0,11-2 0,17 4 0,17 0 0,6 0 0,-4 0 0,5 0-1171,2-3 0,8-1 0,5 0 0,-1 1 1171,-12 2 0,1 0 0,0 1 0,2 0 0,2-1 0,0-1 0,4 0 0,0 0 0,1-1 0,1 1 0,-3-1-675,-1 1 1,1-1 0,-1 1 0,-1 0-1,-1 0 1,-3 0 674,12 1 0,-3 1 0,-2-1 0,-1 0 0,-5-2 0,-1-1 0,-2 0 0,-6 2-34,9 1 1,-5 2 33,-1-4 0,-4 1 0,8 0 0,-34-2 0,-11 4 0,-5 0 0</inkml:trace>
  <inkml:trace contextRef="#ctx0" brushRef="#br0" timeOffset="87147">4170 5115 24575,'0'28'0,"0"17"0,0 7 0,0 6 0,-5 1 0,0-1 0,4-12 0,-1-3 0,-8 23 0,5-51 0,4-26 0,-4 3 0,5-54 0,0 22 0,0-5 0,5-12 0,1-2-703,3 2 0,1 2 703,-3 7 0,1 5 0,21-9 0,-15 15 0,7 17 0,-4 10 0,-5 23 0,4 17 0,-8 19 0,2 7 1406,-10 1-1406,-6-12 0,-9-9 0,-1-12 0,-4-15 0,7 0 0,-2-4 0,-2-4 0,5 4 0,2-5 0</inkml:trace>
  <inkml:trace contextRef="#ctx0" brushRef="#br0" timeOffset="87747">4437 5388 24575,'-11'0'0,"5"17"0,1-8 0,5 18 0,0-11 0,0 5 0,5 0 0,5-4 0,7-5 0,4-6 0,4-17 0,-7-2 0,-3-14 0,-11 0 0,-8 5 0,-7 2 0,-1 9 0,-4 5 0,5 1 0,0 5 0,5 0 0,2 0 0</inkml:trace>
  <inkml:trace contextRef="#ctx0" brushRef="#br0" timeOffset="88166">4411 5392 24575,'6'20'0,"5"-1"0,10 10 0,-3 4 0,-3 2 0,-9-7 0,-6-4 0,-9-23 0,0-12 0,-2-14 0,11-7 0,4-4 0,13-20 0,6-5 0,12 21 0,-16 32 0,4-5 0,-12 13 0,0 0 0,-5 0 0,-2 0 0</inkml:trace>
  <inkml:trace contextRef="#ctx0" brushRef="#br0" timeOffset="88515">4745 5313 24575,'-6'20'0,"-5"-3"0,10 8 0,-5 4 0,6 2 0,14 2 0,3-12 0,9-10 0,0-11 0,-6 0 0,2-14 0,-10-8 0,-1-15 0,-29 2 0,8 13 0,-20 1 0,13 19 0,-6-7 0,11 9 0,3 0 0</inkml:trace>
  <inkml:trace contextRef="#ctx0" brushRef="#br0" timeOffset="89499">5060 5337 24575,'-22'0'0,"10"17"0,2 14 0,4 1 0,5 15 0,-1-24 0,8 3 0,5-16 0,0-10 0,9-12 0,3-24 0,3-17 0,-9-9 0,-8-3 0,-9 16 0,6 6 0,-5 18 0,0 10 0,-17 52 0,6-2 0,1 6 0,-1 12 0,2 2 0,5-2 0,2-2 0,2 14 0,14-31 0,-8-23 0,13-5 0,10-15 0,-10 2 0,12-21 0,-16 2 0,-6-4 0,8 4 0,-16 33 0,7-4 0,-4 20 0,-4-13 0,9 1 0,-4-5 0,17-1 0,-9-5 0,8-5 0,-3-14 0,-6 5 0,1 0 0,-5 20 0,-3 6 0,17-2 0,-9-5 0,4-5 0,-13 0 0</inkml:trace>
  <inkml:trace contextRef="#ctx0" brushRef="#br0" timeOffset="89898">5547 5442 13243,'-6'3'0,"4"4"4539,-4 14-4539,6-4 1968,0-2-1968,9-3 1088,7-5-1088,11-1 3737,8-18-3737,-4-10 0,-1-12 0,-16-3 0,-3-6 0,-5-5 0,-1-1 0,4-3 0,-2 5 0,-6 8 0,-6 47 0,3 23 0,1 10 0,-5 8 0,2 0 0,10-9 0,1-1 0,-5 5 0,4-5 0,17-7 0,-7-23 0,-5-9 0,-1 0 0</inkml:trace>
  <inkml:trace contextRef="#ctx0" brushRef="#br0" timeOffset="90049">5783 5404 24575,'29'-12'0,"3"-1"0,9-1 0,-13 2 0,-9 5 0,-14 2 0</inkml:trace>
  <inkml:trace contextRef="#ctx0" brushRef="#br0" timeOffset="92931">7008 1419 24575,'0'-11'0,"0"-4"0,18-10 0,-4 7 0,36-14 0,3 9 0,-20 10 0,-1 1 0,29-5 0,-13 9 0,-8 8 0,-8 5 0,0 5 0,-7 10 0,4 17 0,-8-5 0,8 18 0,-13 5 0,-1 10 0,-10-23 0,-1 1 0,0-7 0,0-1 0,-3 1 0,0 1 0,4 7 0,-1 2 0,-4-7 0,0 3 0,0 19 0,0 3 0,1-2 0,-2-2-695,-4-10 0,0-1 695,4 8 0,-1-2-1050,-3-16 1,0-2 1049,5 5 0,0 0 0,0-2 0,0 1-225,0 12 1,0 0 224,0-4 0,0 1 0,0 10 0,0 0 0,4-8 0,1-2 0,0-11 0,2-1 0,2 11 0,3 0 0,1-8 0,1 0 0,0 11 0,1 2 0,2-7 0,-1-2 0,-7-8 0,1-3 602,8 3 1,0-3-603,-3-1 2191,17 3-2191,-14-16 542,-2-13-542,-4 2 0,-1-9 0,4 0 0,10 0 0,15-14 0,6-20 0,-4-13 0,-19-14-1171,-4 13 1171,-17-6 0,6 22 0,-17 0 0,-2 17 0,-10 9 0,-3 13 0,7 1 1171,-17 35-1171,20-14 0,2 4 0,-7 22 0,2 5-1058,7-2 1,1 1 1057,-4 4 0,2 0 0,10-12 0,0-3 0,-5-2 0,0 0 0,-1 3 0,2 2-447,3-8 0,3 2 0,-3 1 447,-5 5 0,-2 2 0,1 1 0,3-5 0,2 0 0,0 3 0,-1-1 0,-3 8 0,0 1 0,0 0 0,0-4 0,2 4 0,1-3 0,-2 3 0,0-5 0,-2 4 0,0-2 0,-1-5 0,-5 10 0,-1-4 0,3-14 0,-2 1 0,0-6 0,-3-3 0,0-7 0,-4 5 0,9-19 0,-13-3 0,-2-6 0,-24-6 0,13-14 1961,-6 0-1961,23 0 1495,-4 4-1495,13 4 0,-8-5 0,4-4 0,-5 2 0,3-12 0,8 15 0,4-4 0</inkml:trace>
  <inkml:trace contextRef="#ctx0" brushRef="#br0" timeOffset="94865">8462 1568 24575,'0'46'0,"0"14"0,1-19 0,-2 2 0,-3 2 0,0 0 0,3-2 0,0-1 0,-4 1 0,1-5 0,4-3 0,0 6 0,0-40 0,-6-24 0,4-27 0,-4-2 0,6-3 0,0 9 0,0-20 0,6 31 0,3-2 0,2-4 0,3 2 0,17-19 0,-3 25 0,-6 10 0,-11 21 0,4-7 0,-9 26 0,5-4 0,-9 15 0,4 2 0,-6-3 0,0 5 0,-15-7 0,6-13 0,-14 6 0,12-16-6784,-14 14 6784,10-15 0,-9 5 0,9-6 0,8-5 0,-2 4 0,9-4 0</inkml:trace>
  <inkml:trace contextRef="#ctx0" brushRef="#br0" timeOffset="95266">8973 1360 8191,'-10'0'0,"-1"0"5063,-4 16-5063,7-3 2818,-9 21-2818,15 4 0,-8 11 0,-1 7 0,8-6 0,4 3 573,1-8 0,2 3 0,1-4-573,4 6 0,3-6 0,20 10 6784,-12-27-6784,-14-18 0,4-7 0,-9 2 0,4-4 0</inkml:trace>
  <inkml:trace contextRef="#ctx0" brushRef="#br0" timeOffset="96016">9168 1609 24575,'0'38'0,"0"3"0,0-2 0,0 4 0,1 4 0,-2 1 0,-3 2 0,0-2 0,3-6 0,0-4 0,-8 4 0,9-22 0,-5-14 0,4-10 0,-4-3 0,5-9 0,-6 1 0,4-26 0,-4-19 0,5 18 0,2-2-229,7 5 0,-1 1 229,-3-28 0,19 20 0,-14 7 0,10 6 0,3 6 0,12 15 0,-10 5 0,10 17 458,-14 9-458,9 32 0,-12 0-334,-4-17 1,-1 0 333,-10 22 0,3-15 0,0-1 0,1 16 0,-4 7 0,4-37 0,-15-16 0,6-5 0,-6-5 0</inkml:trace>
  <inkml:trace contextRef="#ctx0" brushRef="#br0" timeOffset="96232">9260 1984 24575,'9'-11'0,"3"0"0,8-1 0,9 6 0,1-9 0,13 0 0,-20 3 0,-1 0 0</inkml:trace>
  <inkml:trace contextRef="#ctx0" brushRef="#br0" timeOffset="96897">9809 1798 14586,'-11'-5'0,"-4"-1"4167,3 0-4167,-7 7 1729,-4 21-1729,11-2 939,-9 11-939,19-3 3154,-4 3-3154,6-1 0,0-1 0,0-8 0,5-10 0,1-2 0,4-9 0,1-4 0,6-7 0,-5-5 0,13-14 0,-12 12 0,1 4 0,-3 19 0,-4 11 0,10-4 0,-9-3 0,1-9 0</inkml:trace>
  <inkml:trace contextRef="#ctx0" brushRef="#br0" timeOffset="97666">9952 1866 24575,'8'16'0,"-2"3"0,-6-7 0,5 8 0,-4-8 0,10-10 0,0-10 0,7-8 0,3 5 0,1 6 0,-5 5 0,7 22 0,-7-7 0,9 14 0,-10-18 0,4 0 0,-4-10 0,10 1 0,-3-18 0,0-6 0,-11-22 0,-6 15 0,-11-4 0,-5 22 0,-6 6 0,-1 19 0,7-6 0,5 17 0,5-9 0,0 0 0,14 0 0,-1-15 0,13-22 0,-15 0 0,8-24 0,-17 15 0,7-6 0,1-7 0,-8-12 0,-1-3 0,7 3 0,0 2 0,-6 11 0,-3 17 0,-6 74 0,5 4 0,1 8-1352,-3-7 0,0 3 0,0-3 1352,4 3 0,0-5 0,0-5 0,0-7 0,0-16 0,14-14 0,-10-5 0,10-5 0</inkml:trace>
  <inkml:trace contextRef="#ctx0" brushRef="#br0" timeOffset="98047">10825 1504 24575,'0'57'0,"0"0"0,0-1 0,0-17 0,0 3 0,0 5 0,0 1 0,0-2 0,0-2 0,0-7 0,0-5 0,0 0 0,-9-32 0,6 3 0,-6-9 0</inkml:trace>
  <inkml:trace contextRef="#ctx0" brushRef="#br0" timeOffset="98848">10769 1604 24575,'-6'-10'0,"1"-1"0,10 0 0,11-4 0,2 8 0,16-11 0,4 16 0,10-7 0,8 9 0,9 0 0,-14 18 0,-4 12 0,-27 11 0,-20 7 0,-11-10 0,-25 9 0,16-15 0,-11-4 0,25-9 0,1-7 0,9 4 0,4 4 0,3-8 0,7 12 0,-4-2 0,-2 5 0,-6-6 0,-41-2 0,8-6 0,-32-3 0,27-4 0,7-10 0,-1-7 0,13-1 0,-8-3 0,15 9 0,1 1 0</inkml:trace>
  <inkml:trace contextRef="#ctx0" brushRef="#br0" timeOffset="99216">11243 1358 8191,'22'36'0,"-6"-8"0,3 6 2404,7 17 0,-2 5-2404,-10-13 0,-3 2 0,0-1 0,2 18 0,-5-2 918,-6-4 0,-4-3-918,-2-15 0,-2-3 940,-1-1 1,-3-3-941,-14 15 6251,-3-12-6251,0-6 269,5-20-269,-10 4 334,2-12 1,9 0 0,4 0 0</inkml:trace>
  <inkml:trace contextRef="#ctx0" brushRef="#br0" timeOffset="101266">8619 3245 24575,'0'15'0,"0"1"0,0 0 0,0 30 0,0 1 0,0-9 0,0 2 0,0 21 0,-5-13 0,4-23 0,-9-9 0,9-25 0,-4-8 0,5-20 0,0-20 0,4 22 0,1 0 0,3-28 0,-1 28 0,2 3 0,8-1 0,7 2 0,-6 18 0,3 4 0,-10 19 0,-5 2 0,-1 9 0,-11 9 0,-7-3 0,-5 4 0,-5 0 0,2-18 0,4 5 0,6-16 0,7 2 0</inkml:trace>
  <inkml:trace contextRef="#ctx0" brushRef="#br0" timeOffset="101768">9195 2987 24575,'-21'9'0,"3"4"0,-14 28 0,19-6 0,-1 8 0,3 5 0,9-5 0,1 3 0,-4 14 0,0 2 0,9-9 0,1-3 0,-5-14 0,2-4 0,13 13 0,-14-29 0,14 4 0,-3-13 0,8 2 0,1-9 0,-5-5 0,-1 4 0,-9-4 0,-1 5 0</inkml:trace>
  <inkml:trace contextRef="#ctx0" brushRef="#br0" timeOffset="102616">9564 3123 24575,'0'15'0,"0"6"0,-6 11 0,4 12 0,-13-2 0,13 5 0,-6-9 0,2 2 0,4-5 0,-9-8 0,10-7 0,-4-24 0,5-7 0,9-28 0,3-23 0,0 19 0,2-1-356,-3 4 0,1 1 356,1 1 0,0 3 0,8-11 0,-2 7 0,-3 9 0,11 6 0,-16 4 0,10 13 0,-19 3 0,2 14 712,5 23-712,-7 17 0,7-9 0,0 2 0,-6 21 0,2-27 0,0-3 0,-5-4 0,6 3 0,-5-11 0,6 4 0,-7-10 0,-5-6 0,-6 1 0,-5-9 0,4 4 0,2-6 0</inkml:trace>
  <inkml:trace contextRef="#ctx0" brushRef="#br0" timeOffset="102813">9550 3360 24575,'19'-11'0,"4"-1"0,14-1 0,-10 6 0,-3-4 0,-17 10 0,3-4 0</inkml:trace>
  <inkml:trace contextRef="#ctx0" brushRef="#br0" timeOffset="103634">9927 3149 13963,'6'26'0,"-1"7"2174,-1-1 0,0 2-2174,-2 19 0,7-5 1840,-3-19-1840,-4-8 1007,4 0-1007,-6-5 3417,0 0-3417,0-19 0,0-17 0,0-4 0,0-14 0,0 6 0,0 5 0,0-11 0,8 8 0,9-29 0,6 19 0,9-11 0,0 28 0,-4 4 0,1 12 0,-12 5 0,6 25 0,-15 22 0,-13 19 0,-5-13 0,-14-10 0,17-25 0,-3-6 0,9 5 0,6 1 0,8 5 0,11 3 0,-1-6 0,2 3 0,-9-4 0,-1 1 0,-15 2 0,-2-8 0,-10 2 0,1-13 0,-5 8 0,-5-7 0,-2 2 0,-3-8 0,10-2 0,5-10 0,6 9 0,5-2 0</inkml:trace>
  <inkml:trace contextRef="#ctx0" brushRef="#br0" timeOffset="103916">10482 2817 24575,'27'5'0,"-6"1"0,-4 9 0,-3 9 0,6 22 0,-9-15 0,0 4-446,3 6 0,-2 1 446,-5-1 0,0 2 0,6 18 0,-3 0 0,-6-14 0,-5-1 0,-5 12 0,-4-4 0,-6 1 0,-24-26 0,-5-14 0,2-13 0,3 6 0,15-8 0</inkml:trace>
  <inkml:trace contextRef="#ctx0" brushRef="#br0" timeOffset="111848">8527 4683 24575,'0'28'0,"0"-13"0,0 26 0,0-13 0,-8 21 0,6 2 0,-7-2 0,9-9 0,0-12 0,-6 2 0,5 1 0,-6-3 0,7-4 0,0-23 0,0-23 0,0-24 0,5 5 0,0-2 0,-4 7 0,1 0 0,8-5 0,0 1 0,-8-8 0,17-15 0,-9 3 0,7 0 0,-2 11 0,-3 24 0,3 8 0,1 11 0,4-1 0,-3 7 0,-2 10 0,-5 1 0,-4 19 0,-1-2 0,-5 8 0,0-14 0,-5 2 0,-5-6 0,-20 4 0,10-9 0,-10 5 0,18-16 0,-1 17 0,2-17 0,-1 12 0,-4-8 0,4 0 0,2-2 0,5-4 0</inkml:trace>
  <inkml:trace contextRef="#ctx0" brushRef="#br0" timeOffset="112416">9084 4373 8191,'0'-16'0,"-4"6"5063,-2 5-5063,-7 23 2818,-16 24-2818,17-7 0,2 7 0,-8 4 0,-2 6 0,4-3 0,7 1 0,2-1 859,-8 17 1,2-2-860,11-22 0,4-4 6784,7 26-6784,-2 2 0,11-38 0,-1-9 0,3-12 0,1 3 0,1-14 0,-10 1 0,-2-6 0</inkml:trace>
  <inkml:trace contextRef="#ctx0" brushRef="#br0" timeOffset="113431">9325 4640 24575,'-12'14'0,"1"-1"0,-2 21 0,6-10 0,-7 30 0,-4 0 0,0 4 0,2-9 0,5-28 0,9-6 0,-2 0 0,-1-3 0,4-15 0,-4-14 0,5-10 0,8-11 0,-6 8 0,15-34 0,-4 27 0,1-3 0,3-11 0,1-2 0,6 0 0,0 2 0,-5-1 0,-1 4 0,13-9 0,-11 11 0,-4 57 0,-10 6 0,9 47 0,-13-19 0,-2 3 0,4 9 0,1 2 0,-5 6 0,0-1-649,0-6 1,0-4 648,0-18 0,0-3 0,0 30 0,0-45 0,0 6 0,0-18 0,0-1 0</inkml:trace>
  <inkml:trace contextRef="#ctx0" brushRef="#br0" timeOffset="113648">9308 4925 12176,'11'-15'0,"5"2"4784,20-11-4784,-2 10 2156,-4 0-2156,-10 5 0,-14 7 0,-2-2 0</inkml:trace>
  <inkml:trace contextRef="#ctx0" brushRef="#br0" timeOffset="114732">9694 5005 8489,'0'-3'0,"0"-4"5092,0-10-5092,0 2 2774,0-5-2774,0-7 1678,0-9-1678,6-6 6542,-4 10-6542,10-7 0,-5 7 0,14-8 0,-3 6 0,23-5 0,-14 14 0,11 3 0,-21 8 0,-1 13 0,-6-4 0,5 11 0,3 5 0,-1 6 0,8 17 0,-11-10 0,0 34 0,-8 1 0,-5-20 0,-2 1 0,1-5 0,0-2 0,0 11 0,0-20 0,0-13 0,0-1 0,0 5 0,0-3 0,0 3 0,-5-9 0,4 4 0,-9-9 0,9 4 0,-4-5 0</inkml:trace>
  <inkml:trace contextRef="#ctx0" brushRef="#br0" timeOffset="115231">10299 4498 11719,'5'-6'0,"-4"6"4871,8 11-4871,-8 14 2237,4 6-2237,-5 34 0,1-24 0,-2 3 0,-3 4 0,0 2 632,3-2 1,0-2-633,-3-11 0,-1-3 4483,0 3-4483,4-10 0,-4-19 0,5-1 0</inkml:trace>
  <inkml:trace contextRef="#ctx0" brushRef="#br0" timeOffset="116132">10263 4579 24575,'0'-10'0,"0"-1"0,9 0 0,3 5 0,4-4 0,-1 9 0,5-10 0,6 10 0,11-12 0,13 12 0,-20-5 0,5 24 0,-51 39 0,-2-10 0,-3 4 0,1 2 0,-2-3 0,-4-5 0,4-4 0,10 4 0,6-24 0,11 1 0,5-4 0,2-2 0,3-4 0,-9-1 0,8 1 0,-12-1 0,14 5 0,-15-4 0,5 3 0,-15-4 0,1-5 0,-12-1 0,8-5 0,-7 0 0,6-10 0,2 8 0,5-7 0</inkml:trace>
  <inkml:trace contextRef="#ctx0" brushRef="#br0" timeOffset="116514">10703 4271 24575,'20'27'0,"18"19"0,-16-6 0,-2 6-2324,-2-1 1,-1 2 2323,1 4 0,-5-1 0,-9-5 0,-5 2 500,3 18 0,-4 2-500,-5-9 0,-4-2 0,0 1 0,-2-5 0,0-18 0,-1-6 0,-10 1 846,2-21-846,-2 10 0,3-16 0,-8 13 607,-1-13 0,9 6 0,4-8 0</inkml:trace>
  <inkml:trace contextRef="#ctx0" brushRef="#br0" timeOffset="117346">8652 5745 8191,'19'-10'0,"32"-9"392,-11 8 0,7-1 0,1 2-392,-3 2 0,1 2 0,1-1 456,10-6 1,0-1 0,0 3-457,-11 8 0,-1 4 0,-1-4 0,16-12 0,-1-1 0,-1 14 0,2 1 588,-13-6 1,1-2-1,-1 1-588,9 1 0,-1 2 0,3-2 0,-6 0 0,-1-7 4164,-27 13-4164,-13-4 3998,5 1-3998,-4 2 2993,-28-3-2993,-23 18 0,-5 3 0,-3-9 0,7 7 0,-1 1 0</inkml:trace>
  <inkml:trace contextRef="#ctx0" brushRef="#br0" timeOffset="117648">8673 5921 24575,'53'-6'0,"0"-1"0,1 1 0,-6 2 0,2 0 0,2 0 0,1-2 0,10-2 0,3-3 0,0 0 0,-2 0-1747,-8 1 0,-1 1 0,-1 0 1,-1 0 1746,12 1 0,-2 1 0,-7-2 0,-4-6 0,-4 0 1006,4 6 1,-3 0-1007,11-5 1117,1-6-1117,-55 25 0,-4-8 0,-11 9 0</inkml:trace>
  <inkml:trace contextRef="#ctx0" brushRef="#br0" timeOffset="123716">29901 1022 8191,'-5'-12'0,"-1"-2"5063,-5 8-5063,1 0 2818,-1 2-2818,5-1 1719,-13 4-1719,6-4 6784,-13 5-6784,-5 0 0,-17 0 0,4 8 0,7 0 0,-1 1 0,6 4 0,1 1 0,-7 2 0,0 0 0,5-1 0,3 0 0,-13 7 0,-3 17 0,4-1 0,14-10 0,-1 1 0,0 0 0,0 0 0,-15 15 0,2-2 0,13-14 0,1 6 0,6 2 0,-4 16 0,8-9 0,3 8 0,-2-13 0,6 10 0,1 9 0,1-23 0,0 1 0,4 3 0,0 0 0,-6 21 0,3-3 0,8-18 0,0 17 0,0 5 0,0-1 0,8-4 0,-4-19 0,3 0 0,16 24 0,-6-13 0,1 1 0,-1-11 0,2-1 0,8 4 0,1-2 0,9 17 0,-10-23 0,2-3 0,8 2 0,-7-12 0,4-1 0,8 6 0,0-4 0,-10-11 0,1-2 0,7 14 0,-2-3 0,0-16 0,0 15 0,17-15 0,-18 2 0,2 0 0,9-3 0,0-2-261,-8 1 1,-1 0 260,-2 0 0,-3 0 0,4 0 0,17 0 0,5-8 0,-22 3 0,0-1 0,22-13 0,-22 7 0,-1-2 0,11-11 260,-15 9 1,2 0-261,-3-1 0,-1 0 0,-1 0 0,0 1 0,23-18 0,-25 13 0,-1-1 0,18-23 0,-19 18 0,-2 0 0,13-13 0,-11 6 0,5-20 0,-4-3 0,-9 18 0,-1-1 0,-3 1 0,-3 1 0,-5 3 0,-1 1 0,12-26 0,-15 24 0,-2 0 0,9-24 0,-9 23 0,0-2 0,0 1 0,0-1 0,0-3 0,0 0 0,-5 7 0,0 0 0,4-3 0,-1 2 0,-21-17 0,12-5 0,-10 11 0,-2 3 0,1 1 0,0 6 0,-19-13 0,16 7 0,-9 10 0,10-1 0,3 15 0,-12-10 0,-4 9 0,-8-7 0,15 9 0,-7-2 0,-7 10 0,3-1 0,-15 9 0,24-4 0,-7 0 0,-1-4 0,-3 2 0,-14-1 0,-2 9 0,7 0 0,-3 0 0,24 6 0,-6-4 0,18 9 0,-9-10 0,20 4 0,-1-5 0</inkml:trace>
  <inkml:trace contextRef="#ctx0" brushRef="#br0" timeOffset="125680">31807 973 8191,'-9'-6'0,"-3"-5"5063,-4 10-5063,-3-10 2818,7 5-2818,-8 0 1719,-2-4-1719,-25 9 0,2-1 0,-7-1 0,-9 2 0,-4 2 1851,13 2 1,-1 0 0,-1 2-1852,2 0 0,0 1 0,1 2 0,5 1 0,2 1 0,2 1 0,-10 4 0,1 0 0,-3 1 0,3 0 0,18-2 0,2 1 0,-7 0 0,1 0 0,-12 15 0,17-9 0,3-1 0,8-6 0,-3 6 1229,-1 2-1229,-7 9 0,-12 18 0,9-13 0,-2 9 0,17-11 0,-3-1 0,5 16 0,1 12 0,7-27 0,2 0 0,7 5 0,0-1 0,-7 21 0,7-22 0,2-2 0,-1 17 0,3-15 0,2 0 0,6 15 0,0 3 0,6-23 0,2-1 0,2 23 0,3-18 0,0-1 0,0 2 0,12-1 0,-17-22 0,19 6 0,-2 0 0,-7-3 0,2-1 0,25 2 0,-22 1 0,0 0 0,1-8 0,-2-3 0,18 11 0,-14-7 0,1-1 0,-4-5 0,0-1 0,8 5 0,2 0 0,7-4 0,0-1 0,-7 6 0,-1-1-261,0-8 0,-3-1 261,16 10 0,7-11 0,-4 0 0,-7 0 0,-7 0 0,-10-6 0,-7-1 0,21-13 522,-12-11-522,7 0 0,-13-1 0,4 7 0,-12 2 0,-1-5 0,9-5 0,-15 7 0,14-9 0,-9 4 0,3-13 0,-9 15 0,0-3 0,-2 1 0,-1-3 0,-2-6 0,-3 1 0,2-13 0,-9-1 0,8 22 0,-6-24 0,7 3 0,-9 15 0,0-1 0,0-13 0,0-14 0,0 23 0,0-14 0,-6 5 0,-2 0 0,0 11 0,-4 1 0,4 7 0,-5-5 0,-1-3 0,-5 3 0,1 3 0,-4 1 0,-3 2 0,2 7 0,2 5 0,2 0 0,4 17 0,-11-20 0,-6 13 0,-8-5 0,-11 7 0,26 7 0,-2 0 0</inkml:trace>
  <inkml:trace contextRef="#ctx0" brushRef="#br0" timeOffset="126679">30290 1608 24575,'5'-6'0,"11"-14"0,9 7 0,12-13 0,1 7 0,9-6 0,-1 0 0,1-2 0,-17 12 0,-9 1 0,-10 13 0,0-9 0,4 9 0,-3-4 0,-2 10 0,-5-4 0,-5 4 0</inkml:trace>
  <inkml:trace contextRef="#ctx0" brushRef="#br0" timeOffset="127064">30301 1875 8191,'-5'6'0,"13"-2"5063,5-19-5063,33-16 0,-6 5 0,1-2 0,-5 3 0,0 0 1409,12-5 0,-3 3-1409,-4 2 1719,-4-2-1719,-27 16 6784,-5 22-6784,-5-2 0,0 10 0,0-10 0</inkml:trace>
  <inkml:trace contextRef="#ctx0" brushRef="#br0" timeOffset="127381">30440 2044 24575,'11'-5'0,"21"-11"0,21-16 0,-8 7 0,4-2-1411,-9 8 1,2-1 0,-2 1 1410,7-5 0,-3 1 651,3 2 1,-9 3-652,-22 7 172,-10 19 1,-13-4 0,-2 13-1</inkml:trace>
  <inkml:trace contextRef="#ctx0" brushRef="#br0" timeOffset="127682">30460 2375 24575,'36'-24'0,"2"-1"0,1 1 0,-7 7 0,1 1 0,20-6 0,0-3 0,-21 15 0,-26 10 0,-1 1 0,-5 4 0</inkml:trace>
  <inkml:trace contextRef="#ctx0" brushRef="#br0" timeOffset="128447">30659 2402 24575,'-6'18'0,"1"12"0,11 1 0,3 5 0,-1 12 0,-1 6 0,-2 8 0,1 7 0,0-4-1183,2-19 1,0-4-1,-2 3 1183,-4 14 0,-2 4 0,1-6 0,4-2 0,1-4 0,-6 2 0,0 1 0,0-1 0,0-2 0,0-8 0,0-5 825,0 8-825,-9 2 0,7-16 0,-7 6 0,9-22 0,10-6 2723,18-5-2723,6-10 0,6-1 0,8 5 0,2-1-455,-1-8 0,-1-1 455,-5 10 0,-5 0 0,0-9 0,-14 10 0,-5 0 0,-12-5 0,3-5 0,-15-2 0,4 1 0,-4 7 0</inkml:trace>
  <inkml:trace contextRef="#ctx0" brushRef="#br0" timeOffset="128680">31179 3546 24575,'15'0'0,"2"10"0,8 14 0,-13 0 0,1 9 0,-13-4 0,-10 26 0,-7-2 0,3 5 0,-20-15 0,24-25 0,-21 7 0,24-17 0,-3 1 0</inkml:trace>
  <inkml:trace contextRef="#ctx0" brushRef="#br0" timeOffset="129613">31558 3532 24575,'0'11'0,"0"4"0,0 11 0,0-3 0,0 6 0,0-8 0,4 0 0,-2-5 0,2 0 0,1-10 0,-4-6 0,4-2 0,-5-2 0</inkml:trace>
  <inkml:trace contextRef="#ctx0" brushRef="#br0" timeOffset="129745">31536 3269 24575,'-6'-6'0,"1"1"0</inkml:trace>
  <inkml:trace contextRef="#ctx0" brushRef="#br0" timeOffset="130115">31712 3623 24575,'0'48'0,"4"-20"0,10-48 0,3 4 0,2-13 0,-3 24 0,-10 22 0,5-3 0,-10 14 0,10-7 0,-5 0 0,5-9 0,0-3 0,-5-9 0,-2 0 0</inkml:trace>
  <inkml:trace contextRef="#ctx0" brushRef="#br0" timeOffset="130348">31894 3034 24575,'0'32'0,"0"-4"0,4 13 0,2 6 0,0 1 0,1 1 0,4 10 0,1-2 0,-2-12 0,-1-5 0,2 9 0,0-39 0,-9-10 0,2-1 0,-4-4 0</inkml:trace>
  <inkml:trace contextRef="#ctx0" brushRef="#br0" timeOffset="130529">31904 3394 14042,'9'-11'0,"-2"5"4326,14-4-4326,-5 9 0,-4-4 0,-2 5 0</inkml:trace>
  <inkml:trace contextRef="#ctx0" brushRef="#br0" timeOffset="130781">32051 3372 24575,'22'-24'0,"-2"11"0,-14-14 0,-1 18 0,-10 0 0,-1 11 0,0 35 0,1 0 0,10 1 0,5-5 0,6-27 0,-4 0 0,-3-6 0</inkml:trace>
  <inkml:trace contextRef="#ctx0" brushRef="#br0" timeOffset="131064">32169 3335 24575,'17'13'0,"3"2"0,-8 6 0,-2-4 0,-5-20 0,-5-4 0,0-13 0,0-1 0,4-4 0,7 2 0,10-4 0,-8 15 0,1 1 0</inkml:trace>
  <inkml:trace contextRef="#ctx0" brushRef="#br0" timeOffset="131314">32346 3201 24575,'-19'18'0,"11"9"0,8 18 0,16 2 0,4-11 0,-2-16 0,-12-5 0,-15-8 0,-4-1 0,-12 0 0,13-10 0,2 2 0,10-2 0</inkml:trace>
  <inkml:trace contextRef="#ctx0" brushRef="#br0" timeOffset="131664">32531 3228 8191,'0'-16'0,"-5"9"5063,-1 12-5063,-6 17 2818,6 14-2818,0-4 1719,6-6-1719,4-11 6784,10 3-6784,3-10 0,3-4 0,-10-6 0,-5-8 0</inkml:trace>
  <inkml:trace contextRef="#ctx0" brushRef="#br0" timeOffset="132216">32459 3227 24575,'9'-11'0,"15"5"0,0 2 0,5 4 0,-18 4 0,-11 2 0,-11 6 0,-5 1 0,0-1 0,6-5 0,5-2 0</inkml:trace>
  <inkml:trace contextRef="#ctx0" brushRef="#br0" timeOffset="132497">32648 3201 24575,'0'16'0,"0"9"0,5-6 0,6 5 0,5-13 0,6-5 0,-1-6 0,-9-18 0,-2 9 0,-10-8 0</inkml:trace>
  <inkml:trace contextRef="#ctx0" brushRef="#br0" timeOffset="133297">32731 2785 24575,'-9'55'0,"8"-18"0,0 1 0,-3-2 0,0 0-440,3 5 0,2-2 440,-1 17 0,6 2 0,-5-22 289,5-14-289,-1-28 146,1-11-146,9-6 0,14 2 0,-10 8 0,9 5 0,-17 8 445,8 17-445,-2-6 0,10 21 0,-5-23 0,2 4 0,6-13 0,2-7 0,-3-3 0,-4-3 0,-13-3 0,-6 6 0,3 4 0,6-5 0,-2 4 0,7 0 0,-5 2 0,-3 0 0,8 4 0,-9-4 0,9 5 0,4 0 0,-1 0 0,1 0 0,4 0 0,-14 0 0,13 6 0,-11-4 0,-5 4 0,-2-6 0</inkml:trace>
  <inkml:trace contextRef="#ctx0" brushRef="#br0" timeOffset="133533">32732 3028 24575,'19'-13'0,"6"10"0,26-19 0,0 12 0,4-6 0,-26 7 0,-15 4 0</inkml:trace>
  <inkml:trace contextRef="#ctx0" brushRef="#br0" timeOffset="137598">22739 1075 8191,'-5'-11'0,"-1"2"5063,-5 9-5063,0 0 2818,-4 0-2818,-2 6 1719,-29 12-1719,18-2 0,-3 2 0,-16 10 0,-3 4 0,11-6 0,0 1 0,0 3 0,-4 5 0,-1 2 0,3 0 1991,4 0 0,1 0 0,2 0-1991,4-3 0,1 1 0,4 1 0,-5 16 0,6-1 0,6-15 0,4-1 0,2 2 0,1-1 0,-14 13 0,13-1 0,-11-4 0,13-3 0,-1-12 0,5-12 0,0-7 0,1-5 0</inkml:trace>
  <inkml:trace contextRef="#ctx0" brushRef="#br0" timeOffset="137914">21694 1944 24575,'-12'21'0,"-3"24"0,6 7 0,1 8 0,8-17 0,14-17 0,-1-15 0,17-4 0,28-27 0,-8 4-281,-12-2 0,0-1 281,10-2 0,7 0 0,-21 1 0,-5 5 0,-18 4 0,-11 6 0</inkml:trace>
  <inkml:trace contextRef="#ctx0" brushRef="#br0" timeOffset="152379">22014 5365 24575,'0'3'0,"0"28"0,0 4 0,10 28 0,-8-15 0,4-5 0,-2 3 0,-3-2 0,-2 1 0,1 4 0,0-2 0,0 18 0,0-32 0,0-13 0,0-27 0,-10-29 0,9-3 0,0-4 0,-4 2 0,0 0 0,4-6 0,2-2 0,-2-16 0,2-2 0,3 22 0,2-1 0,1-2 0,2-13 0,2-3 0,1 5 0,5-4 0,4 6 0,-1 15 0,0 9 0,0 9 0,9 37 0,10 31 0,-21-3 0,-1 3 0,8-7 0,-2 0 0,-15 3 0,-2-3 0,9-4 0,-29-11 0,-19 2 0,-22-15 0,-10 4 0,15-13 0,8 0 0,25-5 0,1 4 0,12-4 0</inkml:trace>
  <inkml:trace contextRef="#ctx0" brushRef="#br0" timeOffset="152866">22679 4936 24575,'-20'0'0,"-11"20"0,-2 26 0,11-1 0,3 6-1530,9-6 1,4 3 0,-1-1 1529,-2 9 0,2-2 0,6 1 0,2-5 1402,-1-4-1402,23 12 747,-5-14-747,27 4 0,-11-16 0,-6-22 609,-5 7 1,-17-16 0,-1 4 0</inkml:trace>
  <inkml:trace contextRef="#ctx0" brushRef="#br0" timeOffset="153331">22959 5128 9674,'0'20'0,"0"24"2555,0-10 0,0 3-2555,0 6 0,0-2 0,0 19 2587,0-13-2587,0-23 1520,0-4-1520,0-4 5684,0 1-5684,-4-2 0,2-9 0,-2-1 0</inkml:trace>
  <inkml:trace contextRef="#ctx0" brushRef="#br0" timeOffset="153681">22956 5414 24575,'11'-4'0,"5"-7"0,5-7 0,4-13 0,0-19 0,4 4 0,-16-3 0,6 27 0,-17 8 0,2 39 0,-4 10 0,0 24 0,0 5 0,0 1 0,6-14 0,-4-3 0,4-22 0,-1-16 0,-4-5 0,4-5 0</inkml:trace>
  <inkml:trace contextRef="#ctx0" brushRef="#br0" timeOffset="154012">23324 4972 8191,'20'5'0,"1"14"2011,2 8 1,0 5-2012,-6 2 0,-2 4 0,8 15 0,-2 2 0,-12-9 0,-3 2 0,2-5 0,1 3 0,-3-3 1466,-3 0 1,-3-1-1467,1 10 0,-4-6 1843,-14-4-1843,-17-10 1596,10-14 1,4-6 0,16-7 0</inkml:trace>
  <inkml:trace contextRef="#ctx0" brushRef="#br0" timeOffset="154798">24235 5189 24575,'19'26'0,"6"8"0,3 2 0,7 9 0,1 1 0,-9-15 0,-9-7 0,-7-13 0,-5-5 0,-2-1 0</inkml:trace>
  <inkml:trace contextRef="#ctx0" brushRef="#br0" timeOffset="155013">24399 5243 24575,'-25'24'0,"-5"-2"0,4 9 0,-13 0 0,20-8 0,-6-1 0,19-11 0,2-7 0</inkml:trace>
  <inkml:trace contextRef="#ctx0" brushRef="#br0" timeOffset="155614">24980 5069 24575,'8'60'0,"-5"-19"0,1-2 0,0 2 0,-4 18 0,0 2 0,0-18 0,0-37 0,0-31 0,0-30 0,0-4-1780,10-6 1780,-8 1-151,18 21 1,2 0 150,-11 7 0,1 0 0,10 3 0,0 3 0,0-2 0,-6 26 0,-1 7 0,-8 5 0,15 23 1750,-19-9-1750,5 9 331,-29-3-331,6-18 0,-15 13 0,13-14 0,-4 0 0,9-2 0,2-5 0</inkml:trace>
  <inkml:trace contextRef="#ctx0" brushRef="#br0" timeOffset="155929">25544 4648 24575,'-6'38'0,"-10"11"0,13 10 0,-7-16 0,-1 3 0,9-2 0,2-1 0,-6-3 0,2-1 0,10 24 0,-5-35 0,10-7 0,4-3 0,3-2 0,-2-9 0,-6-2 0</inkml:trace>
  <inkml:trace contextRef="#ctx0" brushRef="#br0" timeOffset="156364">25801 4874 24575,'26'-6'0,"1"1"0,3 23 0,-13 4 0,-19 26 0,-8-14 0,-11-1 0,14-13 0,2 1 0,11 0 0,10 2 0,10-13 0,19-4 0,-4-6 0,-1-4 0,-19-2 0,-11 0 0,-10 1 0</inkml:trace>
  <inkml:trace contextRef="#ctx0" brushRef="#br0" timeOffset="156663">26126 4520 24575,'32'9'0,"-6"2"0,3 34 0,-15-9 0,-1 4 0,-2 15 0,-1 3 0,0 5 0,-4-2-573,-10-8 1,-2-3 572,5-11 0,0-5 0,-9 4 280,5-9-280,-6-8 0,-10 2 0,-2-11 0,7-1 0,7-11 0</inkml:trace>
  <inkml:trace contextRef="#ctx0" brushRef="#br0" timeOffset="162299">23081 7123 24575,'5'-6'0,"-4"-3"0,4 17 0,-5 11 0,0 22 0,0-4 0,0 0 0,0-16 0,0 8 0,0-1 0,0 3 0,0-10 0,0 7 0,0-10 0,0 6 0,0-4 0,-5-9 0,3 0 0,-2-7 0</inkml:trace>
  <inkml:trace contextRef="#ctx0" brushRef="#br0" timeOffset="162713">22755 7788 24575,'38'-14'0,"-1"2"0,7-1 0,-2 3 0,3-1 0,0 1-2322,0 3 0,1 0 0,0-1 2322,2-4 0,1-2 0,-4 4 0,2 8 0,-2 0 1004,2-7 1,-4 0-1005,10 5 1113,0 2-1113,-42 7 0,-2-3 0,-9 7 0</inkml:trace>
  <inkml:trace contextRef="#ctx0" brushRef="#br0" timeOffset="164015">23102 8087 24575,'10'-6'0,"-8"-8"0,24 12 0,-11-16 0,23 15 0,-4-6 0,9 38 0,-19-12 0,-4 14 0,-4 6 0,-13 15 0,-3-16 0,-6 2 0,-13 7 0,-8-3 0,3-13 0,-3-3 0,-4 5 0,0-4 0,-15 3 0,5-19 0,10 2 0,11-22 0,20 7 0,27-14 0,34 15 0,-27-3 0,4 2 0,21 6 0,5 3 0,-7-6 0,0 0 0,-11 3 0,2 2 0,-2-5 0,12-7 0,-3-5 0,0-2 0,-7-2 0,-4-8 0,-8 0 0</inkml:trace>
  <inkml:trace contextRef="#ctx0" brushRef="#br0" timeOffset="164597">24401 7200 10093,'9'5'0,"21"25"0,-3-4 0,2 2 0,-1 3 0,1-1 0,4 1 0,-1-2 5085,12 16-5085,-1-3 629,-14-18 0,-10-6 1,-15-18-1</inkml:trace>
  <inkml:trace contextRef="#ctx0" brushRef="#br0" timeOffset="164778">24757 7224 24575,'-24'19'0,"-3"6"0,-1 7 0,1 7 0,1 3 0,-10 5 0,1 0 0,13-10 0,2-3 0,-7 3 0,20-22 0,2-10 0</inkml:trace>
  <inkml:trace contextRef="#ctx0" brushRef="#br0" timeOffset="166113">25665 6599 24575,'0'10'0,"0"5"0,0-3 0,0 3 0,5 1 0,-4 5 0,10 10 0,-10-3 0,5 1 0,-6-8 0,0 8 0,0-1 0,5 3 0,-4-10 0,4-5 0,-5-6 0,-5-4 0,4-1 0,-4-5 0</inkml:trace>
  <inkml:trace contextRef="#ctx0" brushRef="#br0" timeOffset="166479">25447 7158 24575,'34'-13'0,"-1"0"0,17-15 0,-6 18 0,4 1 0,1-6 0,1-1 0,7 5 0,1 0 0,-3-3 0,-3-1 0,-8 3 0,-11 4 0,-22 8 0,-11 2 0,-17 7 0</inkml:trace>
  <inkml:trace contextRef="#ctx0" brushRef="#br0" timeOffset="167314">25817 7442 24575,'-11'0'0,"0"5"0,-1 6 0,0 9 0,-5 19 0,9-1 0,0 9 0,8-9 0,0 8 0,0-6 0,0 6 0,6-15 0,7 6 0,7-14 0,5 2 0,-3-24 0,-5-15 0,-7-9 0,-10-1 0,-15 4 0,-3 8 0,-8 1 0,4 11 0,1 2 0,9 2 0,3-4 0</inkml:trace>
  <inkml:trace contextRef="#ctx0" brushRef="#br0" timeOffset="168728">27158 6605 8191,'-1'-6'0,"7"1"5063,19 5-5063,15 0 2818,-6 0-2818,-1 0 0,-22 0 0,-6 0 0</inkml:trace>
  <inkml:trace contextRef="#ctx0" brushRef="#br0" timeOffset="168895">27231 6709 24575,'25'0'0,"19"-19"0,-22 14 0,9-14 0</inkml:trace>
  <inkml:trace contextRef="#ctx0" brushRef="#br0" timeOffset="169429">28885 6200 8191,'0'4'0,"-8"20"5063,6 41-5063,-3-29 0,1 1 0,3 5 0,2-1 0,-1 16 0,0-19 0,0-9 2818,0-9-2818,0 1 429,-9-3 1,7-7 0,-8-5 0</inkml:trace>
  <inkml:trace contextRef="#ctx0" brushRef="#br0" timeOffset="169694">28547 6784 24575,'36'-13'0,"0"1"0,28-5 0,-23-2 0,1 0 0,-3 6 0,1 1 0,10-6 0,1 1 0,-5 5 0,-1 1 0,-4-2 0,-4 3 0,-2 3 0,-30 7 0</inkml:trace>
  <inkml:trace contextRef="#ctx0" brushRef="#br0" timeOffset="170013">28782 7093 24575,'-6'34'0,"1"-7"0,5 37 0,0-14-1080,0 15 1080,0-7 176,5-15 1,0 2-177,-4-5 0,1 0 0,6 0 0,0-2 0,-7 13 0,5-31 0,-6-16 0</inkml:trace>
  <inkml:trace contextRef="#ctx0" brushRef="#br0" timeOffset="170446">29186 7053 24575,'22'5'0,"-10"1"0,3 9 0,-13 51 0,-9-16 0,-3 5 0,0-8 0,-2 3 0,0-2-422,-2 8 1,-2-6 421,-4-12 0,4-8 207,14-12-207,9-15 0,18-14 0,21-4 0,5-17 0,-7 14 0,1 2 0,-12 4 0,-1 1 0,4-4 0,-3 2 636,-1 3-636,-26 0 0,-1 4 0,-5 0 0,0 1 0</inkml:trace>
  <inkml:trace contextRef="#ctx0" brushRef="#br0" timeOffset="173246">9791 6939 24575,'32'6'0,"12"-4"0,-8 1 0,3 0-527,1-3 0,3 0 527,2 0 0,3 0 0,-1 0 0,14-5 0,-1 0 0,-13 4 0,1 1 0,-5-2 0,-5-3 0,-5 0 345,7 5-345,-34-5 175,-7-1-175,-5-4 0,0 4 0,2 1 0</inkml:trace>
  <inkml:trace contextRef="#ctx0" brushRef="#br0" timeOffset="173512">10468 6828 24575,'24'19'0,"12"7"0,-2 1 0,1-2 0,-25-5 0,-10-4 0,-9 12 0,-3-9 0,-7 5 0,-6-6 0,2-2 0,2-3 0,12-7 0</inkml:trace>
  <inkml:trace contextRef="#ctx0" brushRef="#br0" timeOffset="174978">11199 6634 8191,'-5'3'0,"4"4"5063,-4 22-5063,5 26 0,0-21 0,0 1 0,0 4 0,0 0 2818,0 26-2818,0-19 1719,6-7-1719,-4-13 6784,4-1-6784,-6-24 0,0-12 0,0-23 0,0-21 0,0 4 0,-1 11 0,2-1 0,3 7 0,1-1 0,-2-4 0,2-1 0,1 5 0,3 3 0,7-4 0,-4 16 0,16 28 0,-19 0 0,17 17 0,-23-13 0,11 10 0,-13-5 0,-1-1 0,-2 0 0,-11-4 0,-1 3 0,-9 3 0,-4-7 0,3 3 0,3-13 0,10 4 0,6-5 0</inkml:trace>
  <inkml:trace contextRef="#ctx0" brushRef="#br0" timeOffset="175678">11787 6263 24575,'-10'0'0,"-11"20"0,6-6 0,-8 34 0,12-13 0,0 3 0,0 10 0,1 2 0,0 11 0,2 0-863,2-4 1,1-2 862,5-15 0,0-3 0,0 26 417,6-33-417,1 4 0,5-17 0,-1 7 0,-5-12 0,3-2 327,-3-5 0,0-5 0,-1 0 0</inkml:trace>
  <inkml:trace contextRef="#ctx0" brushRef="#br0" timeOffset="176444">11968 6579 24575,'0'3'0,"0"9"0,-6 26 0,-6 25 0,-5-10 0,5 10 0,-5-25 0,15 2 0,-7-14 0,4-2 0,4-35 0,3-6 0,5-14 0,1-7 0,13 5 0,-11 2 0,2-2 0,5 1 0,1-1 0,0-2 0,-1 2 0,7-11 0,-11 20 0,1 18 0,-12-8 0,12 12 0,-13 27 0,4 0 0,-4 8 0,-2 5 0,1 28 0,0-17 0,0 2 0,0-9 0,0-3 0,2 2 0,1-4 0,-2 2 0,-5-18 0,1-11 0,-6-5 0</inkml:trace>
  <inkml:trace contextRef="#ctx0" brushRef="#br0" timeOffset="176644">11914 6963 24575,'15'-6'0,"6"-3"0,6 3 0,-5 0 0,3 1 0,-18 5 0,2 0 0</inkml:trace>
  <inkml:trace contextRef="#ctx0" brushRef="#br0" timeOffset="177365">12592 6786 24575,'0'-11'0,"0"0"0,0 0 0,0-4 0,0-1 0,-9-2 0,-2 8 0,-10 4 0,1 6 0,2 18 0,-12 17 0,20 5 0,-9 4 0,28-21 0,-2-12 0,12-5 0,7-28 0,-7 7 0,6-10 0,-13 30 0,-1 8 0,-4 12 0,-2-13 0,-5-3 0</inkml:trace>
  <inkml:trace contextRef="#ctx0" brushRef="#br0" timeOffset="178112">12671 6803 24575,'0'21'0,"0"0"0,5-4 0,-4 3 0,8-13 0,12-13 0,3-9 0,13-9 0,-5 6 0,-6 15 0,2 7 0,-11 3 0,1 11 0,-7-15 0,14 6 0,3-9 0,13-7 0,-14 1 0,-1-10 0,-20-1 0,9-28 0,-13-7 0,-6-3 0,-9 11 0,-11 35 0,12 9 0,-10 28 0,12 0 0,-4 3 0,13-7 0,11-22 0,7-8 0,7-20 0,4-30 0,-12 2 0,-1 12 0,-7 14 0,-26 48 0,22 3 0,-18 19 0,-3 6-354,15-10 1,1-2 353,-10 30 0,21-2 0,5-4 0,3-23 0,-4-6 0,-9-26 0</inkml:trace>
  <inkml:trace contextRef="#ctx0" brushRef="#br0" timeOffset="178478">13460 6626 24575,'0'26'0,"0"14"0,0-5 0,0 5 0,0-14 0,0-10 0,0 0 0,-5-10 0,4-1 0,-4-5 0</inkml:trace>
  <inkml:trace contextRef="#ctx0" brushRef="#br0" timeOffset="179144">13426 6563 24575,'0'-11'0,"6"-4"0,13-5 0,28-8 0,-3 12 0,15 1 0,-32 15 0,-3 9 0,-24 7 0,3 2 0,-18 8 0,12-9 0,7 18 0,18 2 0,5-1 0,-6-7 0,-11-13 0,-10-5 0,-19 1 0,-3-6 0,-11 6 0,4-10 0,8 4 0,1-6 0,-1 0 0,0-10 0,9 8 0,3-8 0</inkml:trace>
  <inkml:trace contextRef="#ctx0" brushRef="#br0" timeOffset="179414">13770 6403 24575,'23'8'0,"-9"16"0,2 4 0,1 3 0,6 26 0,-13-7 0,-1 1 0,0-11 0,-3-1 0,-7 5 0,-4-1 0,-8 19 0,-13-24 0,-6-14 0,-14-3 0,-2 0 0,16-9 0,8-2 0</inkml:trace>
  <inkml:trace contextRef="#ctx0" brushRef="#br0" timeOffset="183800">14333 6566 24575,'61'-9'0,"-5"7"0,-6-6 0,-17 8 0,-14 0 0,-12 0 0,2 0 0</inkml:trace>
  <inkml:trace contextRef="#ctx0" brushRef="#br0" timeOffset="183995">14482 6669 24575,'26'0'0,"-3"-5"0,-2 4 0,-1-4 0,-13 5 0,3 0 0</inkml:trace>
  <inkml:trace contextRef="#ctx0" brushRef="#br0" timeOffset="185077">15326 6389 8191,'-6'5'0,"1"5"5063,5 19-5063,0-10 2818,0 9-2818,0-13 1719,0 10-1719,0 7 6784,0 0-6784,0-2 0,0-9 0,0-5 0,-6-15 0,4-16 0,-4-33 0,6 4 0,0-11 0,0 16 0,0-16 0,0 8 0,0 2 0,5 17 0,-4 18 0,13-6 0,-3 9 0,5-7 0,4 13 0,-3-4 0,4 5 0,-3 9 0,-2-6 0,-8 15 0,1-11 0,-8 12 0,-2-3 0,-5 1 0,-22 8 0,4-5 0,-13 8 0,10-5 0,6-5 0,10-2 0,6-5 0,5-5 0,0-1 0</inkml:trace>
  <inkml:trace contextRef="#ctx0" brushRef="#br0" timeOffset="185612">15690 6030 17954,'-11'0'0,"-10"37"2555,13-3-2555,-8-1 0,2 2 0,10 21 628,-8-24 0,0 1-628,10 26 0,-2-21 0,0-1 0,4 6 664,0 3-664,12-22 1881,1 3-1881,11 1 265,4 3-265,-10-17 0,1-1 0,-15-13 0</inkml:trace>
  <inkml:trace contextRef="#ctx0" brushRef="#br0" timeOffset="186494">15925 6263 8191,'-6'12'0,"5"-3"5063,-12 30-5063,3 8 0,2-3 2818,-9 11-2818,9-15 0,-2-14 1719,4-2-1719,6-13 6784,0-19-6784,0-9 0,8-36 0,3 9 0,-3 9 0,3-2 0,1 6 0,1 0 0,0-4 0,1 0 0,15-22 0,-6 22 0,-2 14 0,-9 15 0,3 9 0,-9 25 0,-2 5 0,5 31 0,-7-13 0,6 8 0,-3-19 0,-4-14 0,9 3 0,-9-15 0,4 5 0,-5-14 0</inkml:trace>
  <inkml:trace contextRef="#ctx0" brushRef="#br0" timeOffset="186695">15946 6440 12279,'5'-11'0,"5"5"4762,7-4-4762,-1 4 2138,0 0-2138,-5-3 0,-5 8 0,-2-4 0</inkml:trace>
  <inkml:trace contextRef="#ctx0" brushRef="#br0" timeOffset="187029">16235 6013 24575,'20'0'0,"-3"10"0,18 35 0,-23-11 0,-1 3 0,8 2 0,-2 1-595,-9 5 1,-2-1 594,2-11 0,-1 0 145,-6 8 0,-2 0-145,1-5 0,0-2 0,-5 24 0,-5-30 0,-10-6 0,-2-18 0,-7 14 0,12-16 0,2 4 0,10-6 0</inkml:trace>
  <inkml:trace contextRef="#ctx0" brushRef="#br0" timeOffset="187860">16718 6268 8191,'26'15'0,"2"1"5063,14 8-5063,-13-2 2818,-4-13-2818,-13 5 1719,3-13-1719,-8 8 0,2-7 0,-9 2 0</inkml:trace>
  <inkml:trace contextRef="#ctx0" brushRef="#br0" timeOffset="188079">16889 6312 8191,'-6'-5'0,"-8"4"5063,3 5-5063,-14 20 2818,2 4-2818,2 2 1719,9-10-1719,2-9 6784,9 0-6784,-4 4 0,5-3 0,0-2 0,0-5 0</inkml:trace>
  <inkml:trace contextRef="#ctx0" brushRef="#br0" timeOffset="188763">17187 6245 24575,'0'36'0,"-6"-9"0,5 3 0,-5-10 0,6 10 0,-7 2 0,6 4 0,-5-9 0,1-12 0,4-6 0,-4-21 0,5 4 0,0-18 0,0 6 0,0-10 0,8-10 0,1-3 0,13-10 0,-12 25 0,12-6 0,-11 21 0,9 1 0,1 7 0,-1 5 0,4 13 0,-5 4 0,-5 18 0,-8-7 0,-6-3 0,-5-9 0,-1-6 0,-11 5 0,0-8 0,-6 7 0,11-13 0,3 4 0</inkml:trace>
  <inkml:trace contextRef="#ctx0" brushRef="#br0" timeOffset="189163">17619 5889 8191,'-19'12'0,"-4"21"2435,6-1 1,2 5-2436,5 7 0,2 3 0,-1 17 0,3 0 0,5-17 0,2-3 0,-1 2 0,0-3 0,0 3 2842,8 1-2842,7-2 1743,11-2-1743,-5-19 6712,-1-8-6712,-10-15 54,1 4 0,-5-5 0,-1 0 0</inkml:trace>
  <inkml:trace contextRef="#ctx0" brushRef="#br0" timeOffset="190245">17790 6212 24575,'0'23'0,"-5"-9"0,4 27 0,-10-12 0,9 16 0,-9-12 0,10-3 0,-4-14 0,5-20 0,0 1 0,0-17 0,0 9 0,0-9 0,0-6 0,5-7 0,-4 6 0,9 7 0,-9 10 0,8-6 0,-3-1 0,19-12 0,-11 15 0,11-12 0,-14 24 0,1-12 0,3 12 0,-3-2 0,3 4 0,-9 9 0,4-2 0,-9 8 0,4 9 0,-5 4 0,-5 4 0,-2-2 0,-4-14 0,3-1 0,3 0 0,5 1 0,23 13 0,-12-6 0,26 9 0,-28-10 0,4-2 0,-27-4 0,-8-10 0,-15 7 0,5-12 0,7 5 0,10-6 0,4 0 0,0-5 0,5 4 0,1-4 0</inkml:trace>
  <inkml:trace contextRef="#ctx0" brushRef="#br0" timeOffset="190545">18068 5952 8191,'23'0'0,"8"19"3747,19 18-3747,-28-12 0,0 2 1179,5 6 1,-1 0-1180,9 24 970,-14-17 1,-1 3-971,-4-4 0,-4 1 0,-5 8 0,-5-2 0,0-11 0,-5-2 0,-27 25 0,-16-16 0,-9-2 0,17-16 0,-1-2 0,1 0 0,-16 14 0,2-3 0,15-16 0,0 0 0</inkml:trace>
  <inkml:trace contextRef="#ctx0" brushRef="#br0" timeOffset="192095">10662 7572 24575,'15'0'0,"6"-5"0,18-4 0,-2 2 0,19-2 0,-2 4 0,5 0 0,-4-2 0,3 1-505,1 1 0,6 2 1,-1-2 504,-8-3 0,-1 0 0,1 1-1075,10 5 1,2 2 0,-3-1 1074,-13-2 0,-2-1 0,3 0 0,-3 0 0,3 1 0,0 0 0,-3 1-340,3 1 0,-4 1 1,4-2 339,-1-3 0,3-3 0,1 1 0,-4 2 0,1 4 0,-3 1 0,1-2-689,5-5 1,1-3-1,-4 2 689,7 6 0,0 1 0,-6-2 0,3-2 0,0 1-293,1-1 0,1 1 0,2 0 293,-7 3 0,0 1 0,2-1 0,-1 0 0,1-1 0,0-2 0,-1 0 0,-3 2 0,7 1 0,-3 2 0,0-1 0,-2 0 0,0 0 0,-4 0 0,1 0 0,-1 0 510,-5 0 0,3 0 0,0 0-510,1 0 0,0 1 0,3-2 0,11-2 0,3-2 0,-2 1 0,-9 3 0,-2 0 0,0 0-289,-2-3 0,0-1 0,-3 2 289,7 3 0,-1 0 0,-3-4 0,3-1 0,0 1 0,-4 3 0,1 1 0,2-2 0,-1 0 0,4-1 0,-1 0 0,-3-1 0,-1 0 0,-4 0 0,2 0 0,6 3 0,1 1 0,-3-1 0,-2-5 0,1 0 0,1 5 0,4 2 0,-1-1 192,-2-3 1,-1-2 0,3 1-193,-7 3 0,2 2 0,0-2 0,-1-1 0,8-4 0,-2-3 0,-3 3 0,14 4 0,-5 1 0,-11-3 0,-4-2 900,-10 0 1,0 1-901,16 5 0,0-2 105,-12-9 0,0 0-105,11 9 0,2 1 0,-9-4 0,1-1 0,5 1 0,0 0 0,-6 4 0,-1 0 1081,13-5 0,0 2-1081,-10 3 0,1 2 0,15-1 0,3 0 0,-19 0 0,0 0 0,-1 0 420,8 0 0,-2 0-420,-1 0 0,-5 0 0,2 0 0,15 0 0,-24-5 0,3 4 1293,-17-4-1293,-13 5 0,3 0 0,-5 0 288,-4 5 1,-1-4-1,-5 4 1</inkml:trace>
  <inkml:trace contextRef="#ctx0" brushRef="#br1" timeOffset="260058">19567 10218 24575,'-12'50'0,"1"0"0,4 10 0,1 2 0,-1-17 0,-2 0 0,3-1-984,4 14 1,1-4 983,-4-11 0,-1-5 0,6 0 634,0-9-634,0-13 325,7-14-325,-6-9 0,10-10 0,-10 7 0,4 5 0</inkml:trace>
  <inkml:trace contextRef="#ctx0" brushRef="#br1" timeOffset="260710">19565 10628 24575,'16'-8'0,"8"-3"0,6-3 0,7-7 0,-5-4 0,-8 5 0,-17 5 0,11-13 0,-2-4 0,5 0 0,-7 4 0,-10 39 0,-4 30 0,0-4 0,0 3 0,1-1 0,-2 1 0,-3 6 0,0-2 0,2 16 0,-7-6 0,9-19 0,0-20 0,0-11 0</inkml:trace>
  <inkml:trace contextRef="#ctx0" brushRef="#br1" timeOffset="261757">20304 10317 24575,'0'15'0,"0"1"0,-9 12 0,7 19 0,-15 13 0,11-22 0,1 0 0,-5 14 0,1-7 0,9-29 0,0-1 0,0-4 0,0-5 0,0-1 0</inkml:trace>
  <inkml:trace contextRef="#ctx0" brushRef="#br1" timeOffset="262944">19481 11611 24575,'0'19'0,"0"-1"0,0 44 0,0 4 0,0-17 0,0 2 0,1-6 0,-2-1 0,-2 0 0,0-3 0,2 11 0,-5-21 0,6-10 0,0-16 0,0-1 0,0-9 0</inkml:trace>
  <inkml:trace contextRef="#ctx0" brushRef="#br1" timeOffset="263393">19478 12001 24575,'23'-20'0,"-2"5"0,2-6 0,15-5 0,-3-7 0,2-13 0,-28 84 0,-7 15 0,-11-6 0,-1 2 0,9-6 0,-1-7 0,-6-6 0,8 4 0,0-17 0,0 7 0,5-17 0,-4 7 0,4-13 0,-5 4 0</inkml:trace>
  <inkml:trace contextRef="#ctx0" brushRef="#br1" timeOffset="264409">20074 11788 24575,'11'-10'0,"4"-1"0,9 5 0,-2 6 0,7 12 0,-18 17 0,-2 13 0,-15-4 0,-2-1 0,-5-16 0,0 0 0,-3-4 0,4-1 0,1-4 0,25-6 0,21-2 0,9-3 0,2-6 0,2-1 0,11 2 0,-3-1 0,-16-3 0,-11 4 0,-19 10 0,-27 6 0,-5 3 0,5-7 0</inkml:trace>
  <inkml:trace contextRef="#ctx0" brushRef="#br1" timeOffset="265111">19482 12983 24575,'0'3'0,"0"4"0,0 14 0,0 7 0,0 20 0,0 3 0,0-1 0,0-17 0,0-13 0,0-8 0,0 8 0,-6-23 0,4 10 0,-4-16 0</inkml:trace>
  <inkml:trace contextRef="#ctx0" brushRef="#br1" timeOffset="265443">19530 13159 11525,'29'-32'0,"23"-9"1966,-18 13 0,1 1-1966,-6 6 0,-1 2 2466,7-3-2466,-39 64 1426,6 11-1426,-7-8 0,0 1 2200,4-10 1,2-3-2201,-1 10 825,6-14-825,0-17 0,2-2 0,-4-5 0</inkml:trace>
  <inkml:trace contextRef="#ctx0" brushRef="#br1" timeOffset="266309">20180 12924 8191,'44'-23'0,"-8"14"2531,-2 1 1,0 5-2532,3 19 2818,-17 10-2818,-23 9 1719,-14 6-1719,-13-1 6784,6-11-6784,14-6 0,21-4 0,38 4 0,-13-2 0,-5 0 0,-40 0 0,-39-4 0,-14 0 0,24-8 0,-1-1 0,4-7 0,1 0 0,-15 8 0,20-9 0,20 0 0</inkml:trace>
  <inkml:trace contextRef="#ctx0" brushRef="#br1" timeOffset="267325">19564 14258 24575,'-12'13'0,"-2"-6"0,13 32 0,-4-6 0,5 2 0,0 3 0,0-2 0,0 2 0,0 15 0,0 2 0,0-1 0,0-1 0,0-4 0,0-2 0,0 16 0,5-47 0,-4-8 0,4-13 0</inkml:trace>
  <inkml:trace contextRef="#ctx0" brushRef="#br1" timeOffset="267642">19595 14774 24575,'39'-39'0,"-11"19"0,1-3 0,2-9 0,1-1 0,-3 6 0,-1 3 0,0 0 0,-17 28 0,-11 22 0,0 13 0,0 0 0,0-4 0,5-8 0,5-7 0,-3-14 0,2-1 0</inkml:trace>
  <inkml:trace contextRef="#ctx0" brushRef="#br1" timeOffset="268076">20373 14325 24575,'-20'35'0,"10"-4"0,-26 21 0,15 3 0,-6 0 0,6-7 0,19-27 0,10-4 0,22-21 0,7-2 0,15-24 0,-24 19 0,-1 7 0,-21 11 0,4 8 0,-9-4 0,9 9 0,-9-2 0,4 16 0,-5-20 0,0 4 0</inkml:trace>
  <inkml:trace contextRef="#ctx0" brushRef="#br1" timeOffset="268662">19577 15571 24575,'-16'-6'0,"5"52"0,7-7 0,3 6 0,2 2 0,-1 13 0,0-10 0,0-17 0,0-18 0,0 1 0,0 0 0,0-4 0,0-3 0</inkml:trace>
  <inkml:trace contextRef="#ctx0" brushRef="#br1" timeOffset="268976">19583 15866 24575,'11'-16'0,"14"-13"0,-3-5 0,10-6 0,-12 13 0,-3 12 0,-3 44 0,-7 22 0,3-18 0,-1 3 0,-8 1 0,0-1 0,18 12 0,-11 7 0,7-27 0,-3 9 0,-6-30 0,-2 2 0</inkml:trace>
  <inkml:trace contextRef="#ctx0" brushRef="#br1" timeOffset="269342">20141 15691 24575,'-39'14'0,"-1"7"0,30 7 0,-3 0 0,13-7 0,19 12 0,5 4 0,12 7 0,-14-3 0,-9-16 0,-18 0 0,-5-12 0,-7-2 0,6-14 0,2 1 0,9-7 0</inkml:trace>
  <inkml:trace contextRef="#ctx0" brushRef="#br1" timeOffset="269542">20366 15505 24575,'36'-40'0,"6"-1"0,-15 21 0,1 0 0,15-5 0,2 0 0,-30 29 0,-10-1 0,-5 6 0</inkml:trace>
  <inkml:trace contextRef="#ctx0" brushRef="#br1" timeOffset="270044">19528 16896 24575,'0'24'0,"-8"20"0,6 16 0,-7 0 0,9-5 0,0-17 0,0-7 0,0-7 0,0-13 0,0-6 0</inkml:trace>
  <inkml:trace contextRef="#ctx0" brushRef="#br1" timeOffset="270340">19528 17184 24575,'9'-18'0,"15"-11"0,23-10 0,-13 12 0,2-2 0,-6 2 0,0 2 0,19-15 0,-31 39 0,-13 26 0,-5 23 0,0 10 0,0-2 0,9 9 0,-1-14 0,2-7 0,-4-20 0,-1-18 0,-4-2 0,4-4 0</inkml:trace>
  <inkml:trace contextRef="#ctx0" brushRef="#br1" timeOffset="270761">20378 16692 24575,'-6'26'0,"-2"7"0,1 4 0,5 16-796,-4-9 0,2 1 796,4 10 517,0 11-517,6-19 263,9-4-263,4-27 0,2-10 0,-5-20 812,-10-4-812,-1-8 0,-32 10 0,16 6 0,-21 10 0,17 0 0,8 0 0,-3 0 0</inkml:trace>
  <inkml:trace contextRef="#ctx0" brushRef="#br1" timeOffset="277658">21796 10289 24575,'15'0'0,"2"-5"0,24-11 0,-6 3 0,4 1 0,-2 3 0,2-1-476,7-7 1,-1 3 475,18 10 86,-13-17-86,-16 19 0,-10-4 0,-31 19 0,9-10 0,-15 10 0</inkml:trace>
  <inkml:trace contextRef="#ctx0" brushRef="#br1" timeOffset="277910">22128 10248 24575,'0'32'0,"0"-3"0,0 35 0,8-22 0,-6 6 0,7-11 0,-9-14 0,0 8 0,0-10 0,0-5 0,0-5 0,0-7 0</inkml:trace>
  <inkml:trace contextRef="#ctx0" brushRef="#br1" timeOffset="278543">22550 10208 24575,'0'23'0,"0"4"0,0 13 0,0 9 0,0-15 0,0 3 0,0-16 0,5 0 0,-4 0 0,4-5 0,-5 0 0,0-1 0,0-8 0,0 2 0</inkml:trace>
  <inkml:trace contextRef="#ctx0" brushRef="#br1" timeOffset="283648">21960 11853 24575,'28'-9'0,"8"1"0,4-4 0,6-1 0,-2 1 0,2-1 0,5-4 0,-3 0 0,14-1 0,-32-2 0,-42 27 0,7-10 0,-12 12 0</inkml:trace>
  <inkml:trace contextRef="#ctx0" brushRef="#br1" timeOffset="283915">22154 11865 24575,'0'36'0,"0"1"0,0-3 0,0 1 0,0 2 0,0 1 0,0 8 0,0-2 0,-9 19 0,8-26 0,0-3 0,-8 0 0,9-10 0,0-17 0,0 2 0</inkml:trace>
  <inkml:trace contextRef="#ctx0" brushRef="#br1" timeOffset="285100">22610 11894 24575,'-1'-5'0,"13"-6"0,14-2 0,17-4 0,-14 10 0,4 11 0,-26 25 0,-8 26 0,-5 6 0,0-23 0,-2-1 0,-5 26 0,-1-4 0,-5-16 0,0-12 0,6-14 0,3 3 0,5-13 0,14 3 0,11-5 0,35-14 0,-16-1 0,2-4 0,4 1 0,-1-3 0,-10 1 0,-3 0 0,9-1 0,-51 24 0,12-4 0,-18 9 0</inkml:trace>
  <inkml:trace contextRef="#ctx0" brushRef="#br1" timeOffset="286017">22068 12999 8191,'5'-6'0,"2"-8"5063,41-3-5063,-9 0 0,4-1 0,7 3 0,0 1 563,-5 1 1,-5 2-1,4 3 1,-34 8 0</inkml:trace>
  <inkml:trace contextRef="#ctx0" brushRef="#br1" timeOffset="286234">22316 12942 8191,'-9'32'0,"7"14"2531,-2-13 1,0 2-2532,3 4 0,2-1 0,7 21 2818,-6-12-2818,7-10 1719,-9 2-1719,0-11 1696,0 9 0,0-30 0,0 2 0</inkml:trace>
  <inkml:trace contextRef="#ctx0" brushRef="#br1" timeOffset="286736">22729 13014 24575,'29'-32'0,"3"13"0,8 6 0,-12 13 0,-9 10 0,-14 1 0,-29 37 0,-2 0 0,-8 5 0,12-17 0,17-16 0,23-7 0,8 11 0,4-6 0,-6 6 0,-18 5 0,-12-7 0,-5 3 0,-16-8 0,-11 11 0,3-8 0,2 11 0,21-20 0,6-1 0</inkml:trace>
  <inkml:trace contextRef="#ctx0" brushRef="#br1" timeOffset="287354">22091 14412 24575,'20'-8'0,"36"-13"0,-22 12 0,2-1 0,6-6 0,-2-1 0,21-7 0,-35 8 0,-22 11 0</inkml:trace>
  <inkml:trace contextRef="#ctx0" brushRef="#br1" timeOffset="287556">22285 14398 24575,'-5'37'0,"1"0"0,2 23 0,-7 4 0,9-30 0,0 8 0,0-24 0,0 2 0,0-14 0,0-2 0</inkml:trace>
  <inkml:trace contextRef="#ctx0" brushRef="#br1" timeOffset="288255">22664 14352 13578,'-11'5'0,"5"5"4453,-4 11-4453,9 0 1908,-4 13-1908,-1-12 1050,5 11-1050,-10-6 3586,10-5-3586,-4 2 0,5-12 0,0 3 0,0-4 0,0-1 0,5-4 0,22-1 0,6-18 0,14 1 0,-17-8 0,-7 1 0,-17 16 0,0 4 0,-6 16 0,6 12 0,-4 3 0,8 0 0,-8-6 0,2-11 0,-4-9 0,0-1 0</inkml:trace>
  <inkml:trace contextRef="#ctx0" brushRef="#br1" timeOffset="289355">21965 15666 24575,'20'-6'0,"30"-8"0,7-4 0,-7 2 0,0-1 0,-13 2 0,-3 0 0,1 1 0,-4 2 0,-7 2 0,-16 5 0,-13 5 0</inkml:trace>
  <inkml:trace contextRef="#ctx0" brushRef="#br1" timeOffset="289573">22206 15637 24575,'0'38'0,"0"0"0,0 1 0,0-1 0,0 21 0,0 6 0,0-24 0,0-5 0,0-8 0,0-16 0,0-2 0,0-5 0</inkml:trace>
  <inkml:trace contextRef="#ctx0" brushRef="#br1" timeOffset="290141">22847 15565 24575,'-27'-1'0,"1"2"0,14 14 0,3 1 0,9 0 0,4-1 0,8 5 0,8 7 0,7 13 0,-12-12 0,-2 4 0,-13-20 0,-10 8 0,-6-2 0,-16 0 0,4-5 0,-2-18 0,18 2 0,3-8 0</inkml:trace>
  <inkml:trace contextRef="#ctx0" brushRef="#br1" timeOffset="290359">22919 15563 24575,'39'-43'0,"-13"20"0,3 2 0,5 1 0,0 0 0,-4-1 0,-2 4 0,23 5 0,-30-1 0,-10 18 0,-8-4 0,-8 4 0</inkml:trace>
  <inkml:trace contextRef="#ctx0" brushRef="#br1" timeOffset="290943">21954 16932 24575,'29'-6'0,"30"-10"0,-17 4 0,3-1 0,-3-4 0,0 0 0,0 8 0,-3 0 0,-6-11 0,-14 19 0,-15-4 0</inkml:trace>
  <inkml:trace contextRef="#ctx0" brushRef="#br1" timeOffset="291177">22143 16904 9484,'0'23'0,"0"17"5116,0 27-5116,4-30 0,0 1 0,-3 2 0,0-3 0,8 8 2618,-9-13-2618,0-21 386,0-1 0,0-4 0,0-1 1</inkml:trace>
  <inkml:trace contextRef="#ctx0" brushRef="#br1" timeOffset="292027">22817 16795 24575,'-11'-6'0,"1"1"0,-3 15 0,7-3 0,-6 12 0,10-3 0,-17 25 0,8-7 0,-4 17 0,-2-4 0,15-5 0,-2-7 0,14-11 0,7-13 0,8-5 0,-2-6 0,-7-10 0,-6-2 0,-15-3 0,-15 9 0,1 1 0,-6 5 0,9 0 0,5 0 0,5 0 0,1 0 0</inkml:trace>
  <inkml:trace contextRef="#ctx0" brushRef="#br1" timeOffset="294763">23462 10045 24575,'-5'-11'0,"4"-8"0,-4 12 0,5-8 0,5 4 0,-4 1 0,13-3 0,-12 2 0,24-5 0,-16 5 0,17-5 0,-2 3 0,6-7 0,1 6 0,-2 0 0,-9 9 0,-4 5 0,8 6 0,1 2 0,14 12 0,-7-5 0,0 6 0,-16-9 0,1 21 0,4 23 0,-9-4 0,-2 7 0,-4-12 0,-1 2 0,-1 0-743,0-4 0,-1 0 1,-2-1 742,-2 24 0,0-4 0,6-18 0,0 0-231,-4 15 0,-1 2 231,5 2 0,-1 3 0,-3-11 0,-3 3 0,0 4-459,2-3 0,-1 5 0,0 0 0,-1-1 459,-1-6 0,-1-2 0,-1 2 0,1 1 0,0-4 0,1 2 0,-1 1 0,0-1 0,-1-4 0,-2 2 0,-1-4 0,0 0 0,0-1 0,0 0 0,0 0 0,1-1 0,0-2 0,1 3 0,0-3 0,0 3 0,-2 11 0,-2 3 0,1-1 0,2-3 0,1 0 0,0 3 0,1-1 0,0 3 0,1 2 0,-1-2-909,0-2 1,0 1 0,1-2 0,1-2 908,1 7 0,2-4 0,-1 0 0,1 1 0,-1-2 0,-1-4 142,-4 0 0,-1-1-142,5-3 0,0 3 0,0 0 66,-2-7 0,-1-2 1,0 2-67,3 9 0,2 2 0,-1-4 0,0 4 0,0-4 0,3-2 0,0-7 0,4-7 1473,13-14-1473,6-14 4210,1 0-4210,4-7 1789,-10-17-1789,-4 3 204,0-22-204,4-18 0,-11-14 0,-1 24 0,-3 2 0,-11-15 0,-1 21 0,-9 15 0,-1 13 0,-5 2 0,-3 18 0,-3 33 0,10 9-605,0-20 0,3 1 605,11-6 0,2 1 0,-13 11 0,1 3 0,11-1 0,2 4 0,-7-2 0,-1 4 0,1-2-474,6 5 0,-1 2 474,-6-1 0,-4 5 0,2-1 0,8-6 0,2 0 0,-2 2-502,-6-2 0,-2 1 0,-1 2 0,2 0 502,4 1 0,1-1 0,0 2 0,0 0 0,-3-6 0,0 1 0,-1 0 0,1 0 0,1-3 0,1 2 0,2-2 0,0-1 0,-2 1 0,-2 5 0,-1 2 0,0-2 0,1-2 0,2 3 0,0-3 0,-1-2 0,0-7 0,0-3 0,-2 0 0,-8 18 0,3-4 0,11-18 0,0 0 512,-11 7 0,-2 0-512,6 0 0,1-3 0,-6 16 0,-1-12 0</inkml:trace>
  <inkml:trace contextRef="#ctx0" brushRef="#br1" timeOffset="296279">28125 14232 24575,'0'3'0,"-6"3"0,4 32 0,-6-4 0,-1 5 0,7 19 0,1 6-201,-2-13 0,-1 2 0,0 2 201,1-4 0,0 2 0,0 1 0,1-4 0,2 5 0,-1-3 0,0-1 0,-5 0 0,-1-1 0,3-7 149,2 23-149,-4-32 0,6-19 0,0-26 0,0 12 0,0-18 0</inkml:trace>
  <inkml:trace contextRef="#ctx0" brushRef="#br1" timeOffset="296800">28466 14380 8191,'14'-23'0,"27"-3"5063,18-4-5063,-8 20 0,1 9 1409,-11 9 0,-4 8-1409,-1 8 0,-8 10 0,-10 19 0,-15 7 0,-12-15 0,-7 1 0,1-1 342,4 15 0,-3-3-342,-16-3 0,0-7 0,3 0 6271,4-9-6271,8-13 0,17-5 0,53-14 0,-5-3 0,6-1-274,-8-2 1,4 0 0,-1 0 273,-2 0 0,-1 0 0,-4 0 740,6 0 1,-7 0-741,6-5 0,-60-9 0,-10-14 0,-31 0 0,26 6 0,1 12 0</inkml:trace>
  <inkml:trace contextRef="#ctx0" brushRef="#br1" timeOffset="297400">26985 14113 24575,'11'-5'0,"4"4"0,12-19 0,18 7 0,13-1 0,0-4 0,6-4 0,2 2-1974,-11 5 0,2 2 1,1 0-1,2-1 1974,-6 2 0,1-2 0,1 1 0,2 0 0,3-1 0,-7 2 0,4 0 0,2 0 0,0-1 0,0 1 0,-2 1 0,-3 0-616,8-1 0,-4 0 0,-1 2 1,1-1-1,4-1 616,-6 1 0,4-2 0,3 1 0,-1-1 0,0 0 0,-3 2 0,-5 0-395,13-2 0,-6 1 0,-1 1 0,3-1 395,-5 2 0,3-1 0,0 0 0,-2 1 0,-3-1-132,-2 0 0,-3 0 0,-1 1 0,-1 0 132,16-3 0,-2 1 0,-10 1 0,-14 3 0,-11 0 0,-15 3 0</inkml:trace>
  <inkml:trace contextRef="#ctx0" brushRef="#br1" timeOffset="306372">20021 11301 24575,'-5'-6'0,"-5"-5"0,-11 10 0,-18-5 0,-6 15 0,-13-6 0,-5 7 0,12-3 0,-5 2-620,13 1 0,-1 1 0,-2 1 620,-11 3 0,-3 1 0,2 0 0,12-1 0,2 0 0,-1 1 0,-5-1 0,-1 0 0,5 1 68,1 6 0,3 2-68,-6 2 0,3 2 0,14-1 0,3 0 0,-13 25 0,26-19 0,-4 0 1389,17-12-1389,-4 32 335,6 0-335,0-18 0,0-1 0,0 22 0,6-8 0,15-3 0,1 5 0,14-13 0,-11-10 0,9-8 0,17 3 0,-18-12 0,3-1 0,16 5 0,1-1 0,-12-8 0,-1 1-368,5 4 0,-1 0 368,12-8 0,-13 2 0,2 2 0,0-1 0,-1 0-932,4-4 1,-1 0 931,-6 4 0,-1 0 0,0-4 0,1-2 0,6 1 0,2 0 0,4 0 0,0 0 0,-1 0 0,0 0 0,-1 1 0,-2-2 0,14-7 0,-26 8 0,-3-2 0,4-15 666,17 6-666,-24-1 0,1-2 0,8 1 0,0-1 0,-8 1 0,-1-1 0,27-12 0,-28 9 0,-1-2 1933,-8 1-1933,-4-4 0,6-12 0,-2 6 0,-5-2 0,-3 7 0,-13-2 0,0-23 0,-3 14 0,-3-1 0,-1-6 0,-3 1 0,1 5 0,-3 1 0,-4-5 0,-2 3 0,-7-2 0,-8-12 0,6 26 0,-2 2 0,1-2 0,0 0 0,-5-2 0,-2 0-269,4 4 1,0 3 268,-20-9 0,12 14 0,-3 1 0,-1 1 0,-1 0 0,-15-3 0,-2 2 0,5 6 0,-2 1 0,3-1 0,-3-2 0,2 3 0,-9 4 0,-2 2-1070,6-5 0,-3 0 1,3 4 1069,-4 9 0,5 2 0,15-9 0,5 2 0,-9 16 0</inkml:trace>
  <inkml:trace contextRef="#ctx0" brushRef="#br1" timeOffset="308504">28215 12351 24575,'0'51'0,"0"-11"0,9 23 0,-6-23 0,7 1 0,1 5 0,-4 1 0,-1 2 0,2-4 0,1 3 0,-1-1 0,-1 16 0,0-3-652,2-15 1,-1-5 651,-7 9 318,11-29-318,-6-13 0,2 2 0,-3-9 0</inkml:trace>
  <inkml:trace contextRef="#ctx0" brushRef="#br1" timeOffset="313541">28927 5736 24575,'-15'-5'0,"-11"4"0,-21-4 0,3 5 0,7 6 0,-2 3 0,-24 10 0,24-3 0,-2 3 0,-3 5 0,3 1 0,8-4 0,2 2 0,-10 13 0,2 3 0,9-5 0,1 2 0,-1 5 0,1 1 0,2 0 0,3-2-470,7-6 1,3 0 469,-2 2 0,1 1 0,3-5 0,0 1 0,-4 22 0,2 5 0,6 1 0,1 2 0,-2-13 0,-1 0 0,2 0-665,6 12 0,1-4 665,-4-11 0,-1-3 0,5-8 0,2-1 0,6 6 0,1 1 0,-1 8 0,1 3 0,5 3 0,1 2 0,-2-1 0,-2-3 0,-4-10 0,0-2 0,2-1 0,1 0 874,8 21-874,2-23 0,3 0 0,0-1 0,1-1 0,9 7 0,0-2 0,-10-12 0,0 0 697,7 4 1,0 0-698,-5-8 0,-1 0 0,4 0 0,0 0 0,0 0 0,-2-2 0,10 4 0,-5-15 0,-10-1 0,10-10 0,2 10 0,0-10 0,-3 4 0,9-6 0,-6-9 0,33-1 0,-35-2 0,2-2 0,7 1 0,2-1 0,1-3 0,-1 0 0,14-2 0,-1-15 0,-24 20 0,23-25 0,-9 14 0,13-8 0,-26 12 0,-1 1 0,-6 0 0,14-15 0,2-14 0,-16 17 0,0-3 0,0-5 0,-4 0 0,-9 5 0,0 0 0,6-13 0,-1-2 0,-6-1 0,0-1-281,6-5 1,2-2 280,-2-6 0,-2 2 0,-5 19 0,-1 1 0,3-9 0,-2-2 0,-7 7 0,-2-1 0,6-11 0,-2-3 0,-2-3 0,-4 0 0,-2 3 0,-2 2-539,5 11 1,0 3 538,-4 4 0,0 3 0,5-17 0,-9-9 0,5 32 0,-2-2 0,-4-6 0,-1-2 0,-1-10 0,-2-1 0,-6 7 0,-2 0 0,2-5 0,-3 3 265,-4 16 1,-2 3-266,5 2 0,-1 2 0,-19-6 1107,8 5-1107,0 8 0,-19 3 0,10 4 0,-3 2 0,-5 4 0,-2 1 0,10 0 0,-2 0 0,3 4 0,-1 7 0,1 3 0,-6-5 0,2 4 0,12 9 0,2 3 0,-4-3 0,3 1 0,3 4 0,4 1 0,-5 3 0,18-6 0</inkml:trace>
  <inkml:trace contextRef="#ctx0" brushRef="#br1" timeOffset="316107">27920 11991 24575,'0'-11'0,"-9"0"0,-3 5 0,-4 1 0,0 5 0,5 0 0,-17 13 0,-27 15 0,15-5 0,-3 3 0,1 0 0,0 2-769,-1 0 0,2 1 769,6-5 0,1 2-480,-11 8 0,-1 3 480,1 3 0,0 2 0,9-10 0,0 3 0,1 0 0,2 3 0,1 0 0,1 0 0,-8 10 0,2-1-796,-1 3 0,3-1 796,12-12 0,1 2 0,-8 10 0,1 2-452,6 0 0,1 3 452,3-4 0,0 4 0,2 3 0,5-3 0,0 3 0,2 1 0,0-1 0,1-1 0,0-1 0,1 1 0,-1 1-129,0 7 1,0 3 0,1-1 0,1-4 128,1 6 0,1-4 0,1-3 0,-1-12 0,0-4 0,2 2 0,2 4 0,0 2 0,3-2-94,3-7 1,2 0 0,-1 0 93,-2 8 0,1 2 0,1 0 0,5 2 0,2 2 0,1-1 0,-2-1 0,1 0 0,0-3 0,3 4 0,0-3 0,1 4 0,1-6 0,8-4 654,-9-15 0,3 2-654,8 11 0,3 2 0,2 2 0,2-1-126,-1-2 0,-1-2 126,-2-10 0,-1-3 0,15 12 625,-14-18 0,3 2-625,7 8 0,2 1 0,4-2 0,1-1 0,2 1 0,-1-4 0,-11-15 0,-1-4 624,8 3 1,0-3-625,-6-10 0,2-2 0,16 5 0,3 0-984,2-3 0,-2-4 984,-6-3 0,-1-1 0,1 5 0,-2-1 613,-15-3 0,-1 0-613,16-2 0,3 3 0,5 3 0,2-1-458,-17-4 0,0-3 0,-1 3 458,13 4 0,-4 1 0,-10-3 0,-5-1 0,10-4 0,-2 7 1042,-9-16 0,2-5-1042,-5 5 0,2-2 0,16-13 0,-1-3 0,-16 10 0,0 0 0,16-6 0,0-1 0,-14 5 0,0-2 0,-2 5 0,3-2 0,-3-1 0,6-15 0,-3-3-673,-10 8 0,-1-2 0,-2 1 673,0-3 0,-2-2 0,-3-2 0,0-4 0,-3 1 432,3-9 0,-1-1-432,-3 6 0,2-3 0,-2 0 0,-2 2 0,-2 1 0,1 2-701,9-12 1,-2 4 700,-12 6 0,-1-1-200,1 9 1,2-2 0,-1 0 199,-3 2 0,-2 0 0,0-4 0,0 0 0,0-4 0,-1-1 0,0 2-694,1-11 1,1 0-1,-2 4 694,-3 10 0,0 3 0,0-2 0,0-7 0,1-1 0,-2 4 188,-3-3 0,-2 1-188,1 9 0,0-2 0,-3 2 0,-9-16 0,-4 2 0,5 12 0,-2 0 0,1 4 0,-7-5 0,0 2 0,0-7 0,0 0 0,-1 5 0,-2 0 0,-5-3 0,-4-2-1209,1 0 1,-2-4-1,0 4 1209,7 16 0,1 3 0,-1 0 0,-2-4 0,-1 0 0,-1 5 171,-12 1 1,0 5-172,5 2 0,-1 2 0,-17-1 0,0 2 1199,18 3 1,2 2-1200,-2 11 0,1-1 0,-16-23 108,17 22 0,-3 2-108,0-7 0,-3-1 0,-17 1 0,-3 2 0,2 5 0,2 0 0,8-5 0,1 1 0,-9 8 0,0 1 0,17-4 0,-1 0 0,-11 9 0,0 2 0,7-1 0,4 1 0,-15 12 6285,14-3-6285,24 1 0,9-9 0,2 3 0</inkml:trace>
  <inkml:trace contextRef="#ctx0" brushRef="#br1" timeOffset="326628">14493 10937 24575,'-6'-5'0,"6"-1"0,9-17 0,3 9 0,4-14 0,3 8 0,1-4 0,4-4 0,7 0 0,4-1 0,9-10 0,3-1 0,1 3 0,0 2-798,-7 5 1,-1 1 797,2-1 0,-2 1 0,-6 7 0,1 0-374,18-10 1,4-3 373,-13 10 0,2 0 0,-1 0 0,-2 2 0,0 0 0,1 0-643,2-2 0,0 0 0,-2 4 643,2 3 0,-1 3 0,16-7 0,3 1 0,-19 7 0,2 1 0,1-1 0,9-3 0,1-1 0,2 2 0,4-1 0,1 1 0,-3 2 0,-12 4 0,-3 1 0,1 0 0,2-2 0,1 0 0,-4 4 0,4 4 0,0 3 0,-6-4 0,4 0 0,-1-1-115,-1 1 0,1 0 0,-1 1 115,1 2 0,0 1 0,-2-1 0,12-6 0,-6 3 0,5 10 1340,-10-5-1340,-15 12 708,25-3-708,3 6 1066,-14-6 0,2-1-1066,-8 1 0,0-1 218,4-3 0,-2-1-218,17 10 0,-24-14 0,-11 10 0,-13-10 0,4 10 0,-3-5 0,3 2 0,-9 1 0,8-19 0,-12 3 0,7-6 0,-9 3 0</inkml:trace>
  <inkml:trace contextRef="#ctx0" brushRef="#br1" timeOffset="327060">17898 9835 11455,'19'14'0,"-6"-8"4918,18 26-4918,-15-19 2283,5 7-2283,-10-8 1296,0 8-1296,-6-8 4623,-10-2-4623,-2 4 0,-18 1 0,-30 19 0,24-21 0,-1 0 0,0 3 0,2-2 0,-11-4 0,25-4 0,10-6 0,2 0 0</inkml:trace>
  <inkml:trace contextRef="#ctx0" brushRef="#br1" timeOffset="330243">14625 7773 24575,'0'10'0,"0"13"0,0 0 0,0 32 0,-9-17 0,-3 4 0,-1 13 0,-1 3-1389,-5 0 1,0-1 1388,0 3 0,1-4 0,5-17 0,2-2 328,-1 11 0,0 1-328,-2-9 0,0-1 0,4-1 0,0-2 0,-6 14 0,19-35 0,57-10 0,-26-14 0,4 0-895,20 7 1,3-1 894,-7-15 0,1-1 0,-6 16 0,2 4 0,-1-3 791,15-13 0,-1 1-791,1 11 0,-5 3 0,-22-5 0,-8-1 0,-7 1 0,-23-1 0,-7-9 0,-6-1 0,6 4 0,1 3 0</inkml:trace>
  <inkml:trace contextRef="#ctx0" brushRef="#br1" timeOffset="331010">14372 7923 12439,'-1'-5'0,"11"-7"4728,16-8-4728,2 0 2110,5-7-2110,-12 12 0,13-12 0,-16 13 1180,14-12-1180,-19 13 4118,6 4-4118,4 22 0,5 8 0,20 14 0,-6-11 0,14 1 0,-23-9 0,-4-2 0,-20-8 0,-9-1 0</inkml:trace>
  <inkml:trace contextRef="#ctx0" brushRef="#br1" timeOffset="371261">10922 6171 8191,'0'-11'0,"-6"19"5063,-1 9-5063,-1 10 0,-7 11 0,13 0 0,-6 0 0,-2 5 0,3 7 0,0 4 0,0-9 0,-1 3 0,0-1 386,-1 0 1,1 0-1,1-2-386,0 13 0,1-3 0,0-5 0,2-2 937,4-11 0,0 0-937,-6 14 0,1 4 0,3 2 0,1 0 2266,-4 1 0,-1-1-2266,0-2 0,1-4 0,4-14 0,-1 0-118,-3 15 0,-1 2 118,6-8 0,0-1 0,0 1 0,0-2 0,0 6 1950,0-26-1950,-4-12 84,2 8-84,-2-8 1669,4 3-1669,13-9 289,13-6-289,10-1 0,15-14 0,-11 13 0,23-17 0,-26 10 0,1 1 0,9 2 0,2 0 0,8-7 0,-2 1 0,-11 10 0,-1 1 0,9-8 0,2-2 0,1 5 0,1-1-208,-13-2 0,1-2 0,2 2 208,5 3 0,1 3 0,0-3-928,1-5 0,-1-1 1,-1 1 927,11 2 0,0 2 0,-11 1 0,2-1 0,0 0-648,-4-3 0,0 0 0,2 0 648,8 4 0,4 1 0,0 0 0,-13 1 0,1-1 0,0 0 0,-2-1 0,3-4 0,-3-1 0,2 3 0,9 6 0,2 2 0,-3-2-324,-13-7 1,-3-2 0,3 2 323,10 2 0,2 3 0,1 0 0,-2-1 0,1 1 0,0-2 0,6-1 0,1-2 0,-3 2 0,-10 1 0,-2 2 0,3-2 0,10-2 0,2-2 0,-3 1 0,-13 4 0,-3 0 0,2 0 0,11-2 0,3-2 0,-2 2 0,-6 2 0,-1 1 0,-1-1 0,-5 1 0,-2-1 0,2 0 0,5-3 0,1 0 0,-1 1 0,-5 6 0,0 1 0,1-2 0,9-5 0,2-2 0,0 2 0,-1 5 0,1 3 0,-2-3 0,-4-5 0,0-2 0,-2 3 0,7 4 0,-2 1 0,-10-6 0,1-2 0,-3 3 8,2 5 1,-1-1-9,18-8 0,2-1 0,-5 5 0,0-1 0,-3-4 0,0-1 1155,-6 5 0,0 1-1155,3 1 0,0 0 0,-7-1 0,1 2 0,12 3 0,0-1 611,-15-3 1,-1 0-612,2 6 0,-4-2 0,6-7 606,-10 7 1,3 0-607,-3-4 0,3 1 0,4 4 0,4 1 0,1-2-779,0-2 0,1-2 0,-1 2 779,-2 1 0,-2 2 0,3-1 0,8-3 0,2-1 0,-2 2-311,-12 2 0,-1 2 1,1-1 310,8 0 0,1 0 0,-3 0 0,7 1 0,-4-2 0,-4-4 0,-3-1 118,-9 5 0,-1-1-118,23-9 0,-20 7 0,0 0 0,11-4 0,-5-2 2787,-5-1-2787,-23 9 1113,3-2-1113,8-3 691,-10 6-691,11-5 0,-14 1 0,0 4 0,-1-4 0,-3 0 0,3-5 0,-4-7 0,-5-4 0,7-25 0,4-8 0,-11 8 0,0-1 0,9 3 0,0 1 0,-8 1 0,0 0-212,1 7 1,1 2 211,1-23 0,-4 10 0,-1-4 0,-3-2 0,-1-3 0,-1 5 0,1-4 0,-2 2 0,-4-11 0,-2 1 0,1 15 0,-2 1 0,1 4 0,1 4 0,1 3 0,-3-2 0,1 4 0,6 2 0,-10 5 0,10 0 423,-4 3-423,5-2 0,0 9 0,0 0 0,0 6 0,-5-1 0,-1 0 0,-5 0 0,-9 5 0,3 1 0,-34 5 0,16 0 0,-5 0 0,-15 0 0,-4 0 0,13 0 0,-1 0 0,1 0-740,-13 0 0,3 0 740,1 0 0,4 0 0,14 0 0,0 0-184,-18 0 1,-5 0 183,-4 0 0,-4 0 0,5 1 0,-5-1 0,0-1-984,14-1 0,0-2 0,1 0 0,0 2 984,-7 0 0,0 2 0,0-2 0,8 0 0,-1-2 0,1 0 0,2 2-426,-2 1 1,3 1 0,-3 1 425,3-1 0,-3 0 0,-1 0 0,0 0 0,2 0 0,1 0 0,-1 0 0,0 0 0,-4 0 0,-1-1 0,1 1 0,2 1 0,-6 2 0,4 2 0,-2-1 0,-4-3 0,-1-1 0,2 2 0,10 5 0,1 2 0,-1-1 0,-4-3 0,-1-1 0,-3 1 0,5 1 0,-2 1 0,0 0 0,4-1-333,2-1 0,3 0 0,-2-1 333,-10 0 0,-3-1 0,7 1 0,6 2 0,2 0-88,-2-5 1,-3 0 87,6 6 0,-3 2 0,0-1 0,1-2 0,-1-2 0,-1 1 307,-12 0 0,-2-1 1,3 2-308,15 1 0,2 2 0,-1-3 0,-5-4 0,-1-3 0,2 3 107,-9 8 0,-1 2-107,6-7 0,-4-1 0,1 1 0,-2 3 0,1 1 0,1 0 0,7 0 0,0 0 0,2-1 0,-23-1 0,5 0 0,22 4 0,0 1 0,-17-5 0,-4 0 0,18 1 0,-1 0 0,-4 1 0,-1 0 0,-4 0 0,-1 0 0,1-2-370,-9-1 0,0-2 1,0 3 369,11 1 0,-2 3 0,2 0 0,2-2 0,-2-3 0,3-1 0,-3 2-100,4 2 0,-3 1 0,1 1 1,1 0 99,-6 1 0,1 0 0,0-1 0,6-2 0,-2-1 0,1 0 0,2 1 0,0 1 0,2 0 0,1 0 1063,-18 1 0,4-1-1063,20-1 0,4-1 1085,-21 2-1085,30-5 4070,9-5-4070,1 0 1324,1 0-1324,-11 0 0,4 0 0,1 0 0,12 0 0</inkml:trace>
  <inkml:trace contextRef="#ctx0" brushRef="#br2" timeOffset="457040">16304 7131 8191,'6'11'0,"3"-1"5063,-7 1-5063,15 8 0,-14-11 0,10 5 0</inkml:trace>
  <inkml:trace contextRef="#ctx0" brushRef="#br2" timeOffset="457874">16835 7390 11006,'0'-11'0,"0"10"4986,0 19-4986,10 34 0,-9-3 0,0 8 0,2-9 0,1 3 0,-1-1 483,-2-2 0,-1-1 0,-1 3-483,-2 14 0,-2 5 0,1-4 0,3-12 0,0-2 0,0 0 0,-3 6 0,-1 0 0,2-4 0,2 2 0,2-7 0,-1 9 1508,0-42-1508,12 4 4636,5-11-4636,41 4 0,-11-20 0,4-6 0,11 0 0,2 0-618,-6 1 0,-2-2 618,-8-2 0,-7 4 0,-3 11 927,-9-13-927,-9 14 0,-9-15 0,-11 7 0,-22-17 0,8 16 0,-6-5 0</inkml:trace>
  <inkml:trace contextRef="#ctx0" brushRef="#br2" timeOffset="458289">16588 7386 24575,'19'-39'0,"-9"10"0,16-4 0,-10 21 0,17 9 0,20 28 0,-18-8 0,2 2 0,-5 0 0,-1-1 0,24 14 0,-30-17 0,-5-3 0,-14-6 0,-1-1 0</inkml:trace>
  <inkml:trace contextRef="#ctx0" brushRef="#br2" timeOffset="460274">22307 6358 8191,'-16'0'0,"6"-5"5063,10 4-5063,15-4 2818,-2 5-2818,11 0 1719,-8-6-1719,22 4 6784,11-13-6784,-12 10 0,3 0 0,10 0 0,2-1 0,-8-4 0,1 1-477,5 7 1,-2 1 476,18-10 0,-12 5 0,4 0 0,-4 0 0,1-2 0,-9 1 0,2-2 0,-3 1 0,9 2 0,-5-1 0,-11-3 0,-3 1 0,11 7 0,17-16 0,-25 16 0,1 1 0,8-8 0,2-2 0,11 5 0,-1 1 0,-13-1 0,-1 0 0,3-2 0,-3 1 0,14 6 953,-10-11-953,-17 10 0,-3-4 0,0-3 0,34-3 0,-25 2 0,3-1 0,1 3 0,4 0 0,2 0 0,2 0 0,1 0 0,-2 1 0,8 0 0,-3 0 0,3-3 0,-2 0 0,-17 5 0,-2-1 0,26-6 0,-8 2 0,-1 2 0,9 5-396,-21-1 0,-1-2 396,16-4 0,-16 4 0,1 0 0,-2 0 0,1-1 0,8-3 0,-2 2 0,14 6 0,-6-13 0,-22 7 0,25 1 0,3-8 0,1 7 0,-13-2 792,-19 4-792,-8 0 0,8 4 0,3-10 0,5 5 0,-2 0 0,-8-4 0,-6 10 0,-6-5 0,-4 6 0,-5-5 0,3 3 0,-12-2 0,6 4 0,-8 0 0</inkml:trace>
  <inkml:trace contextRef="#ctx0" brushRef="#br2" timeOffset="464224">23230 8994 24575,'16'0'0,"0"-5"0,18-5 0,14-6 0,7 6 0,-15 1 0,2 1 0,0 2 0,1 0 0,8-4 0,2-1 0,4 0 0,-2-1-773,-7 0 0,-1 1 773,-5 5 0,-1-1 0,-6-6 0,1-1 175,9 7 1,1 0-176,1-7 0,3-1 0,-6 6 0,3 1 0,-3 2-570,3-1 1,-3 1 569,9-6 0,-1 2 0,13 7 0,-13-14 0,3-4 0,0 7 0,4-1 367,-9 0 0,2-3 0,1 2-367,3 3 0,1 2 0,-4-1-785,8-6 1,-3 2 784,1 9 0,-4 1 555,-17-7 0,-3 1-555,-1 6 0,1 1 0,8-5 0,-2-1 0,19-8 0,-24 14 0,0-1 0,16-11 0,6 9 0,-9-2 1692,-8-2-1692,-9 10 0,7-10 0,-12 5 0,9 0 0,-10-4 0,0 10 0,-6-5 0,10-1 0,-7 6 0,2-10 0,-28 16 0,-10-2 0</inkml:trace>
  <inkml:trace contextRef="#ctx0" brushRef="#br2" timeOffset="466191">19780 4323 8191,'-5'-17'0,"4"2"5063,-4 19-5063,5 2 2818,10 48-2818,-9-21 0,0 3 0,2 7 0,0 4 0,1-1 131,2 9 1,0 1-132,-5-10 0,-1 2 0,2-2 0,3 6 0,1-2 0,-5 4 0,-2 1 2936,1-4 1,0 0-2937,5 10 0,1 2 0,-5-3 0,1 2-859,1-8 0,2 2 1,-2-2 858,-3 9 0,0 0 0,0-13 0,0 0 0,0-2 0,-1 4 0,2 0 0,2 1 0,2 4 0,-1-1-271,-3-5 1,0 0 0,0 1 270,3 11 0,1 2 0,-2-1 0,-3-8 0,-1 0 0,2-3 0,4 9 0,1-2 0,-5-13 0,-1 0 0,2-1 0,3 11 0,1 0 0,-6-9 0,-1 2 0,2-1 0,4 17 0,2-1 876,-6-7 0,1 2-876,1-6 0,2 4 0,-1-5 0,1 2 0,-2-1 0,-2 1 0,-1 3 0,2-4 0,2 0 0,0-4-526,-4-10 1,0-1 525,0 1 0,0-1 0,0 9 1170,0-3 1,0 6-1171,0 8 0,0 5 0,0-9 0,0 3 0,0-3 489,0 9 0,0-1-489,0-12 0,0 1 0,0-8 0,0 14 0,0-22 0,0-4 0,0-7 0,9-19 1485,11-14-1485,35-14 0,-25 6 0,1-2-995,9-1 0,3-1 995,-4 1 0,3 0 0,2 1 0,4-2 0,0 1-264,-2 0 1,0 1 0,1 0 263,11-1 0,2 1 0,-5 1 0,1 0 0,-7 3 0,-13 8 0,-5 2 0,-8-1 0,-30-35 0,8 26 0,-13-25 0</inkml:trace>
  <inkml:trace contextRef="#ctx0" brushRef="#br2" timeOffset="466460">20744 8358 24575,'63'-11'0,"-19"3"0,0 6 0,0 4 0,14 11 0,-4-1 0,-23 17 0,-27-6 0,-4 2 0,-20 1 0,-17 15 0,1-11 0,-4 3 0,-2 3 0,0 1-223,6-5 1,2-1 222,-14 12 0,34-29 0,9-9 0</inkml:trace>
  <inkml:trace contextRef="#ctx0" brushRef="#br2" timeOffset="483995">5901 11153 24575,'15'0'0,"6"0"0,9 0 0,6 0 0,28 0 0,-23 0 0,3 0 0,16 0 0,2 0-824,-8 0 1,-1 0 823,1 0 0,-2 0 0,-15 1 0,-1-2 0,16-4 0,3-1 0,1 5 0,2 0 0,4-5 0,0 1 0,-5 4 0,-4 2 0,-19-1 0,-1 0 0,31 0 0,-31 0 0,5 0 1647,-21 0-1647,3 0 0,-8 0 0,3 0 0,-9-5 0,-1 4 0,-5-4 0</inkml:trace>
  <inkml:trace contextRef="#ctx0" brushRef="#br2" timeOffset="485855">12663 13478 24575,'8'0'0,"17"0"0,11-5 0,6 0 0,-7 4 0,3-1 0,5-4 0,6-3 0,-2 3-745,11 4 0,0 1 745,-9-6 0,2-1 0,-3 1 0,7 6 0,-4 0 0,-12-5 0,-5 2 0,-1 4 484,-14 0-484,-7 0 247,3 0-247,-34 14 0,18-10 0,-24 11 0</inkml:trace>
  <inkml:trace contextRef="#ctx0" brushRef="#br2" timeOffset="486191">12819 13695 24575,'5'6'0,"1"-1"0,9-5 0,9 0 0,8 1 0,7-2 0,8-6 0,3-2 0,12 2 0,-1 0-402,-12-3 0,-3 1 402,-9 3 0,-3 2 0,10-2 0,-16 4 0,5-10 0,-26 11 0,2-6 0</inkml:trace>
  <inkml:trace contextRef="#ctx0" brushRef="#br2" timeOffset="685502">2533 7735 24575,'-9'0'0,"-8"0"0,-12 0 0,-15 2 0,-12 7 0,-3 7 0,2 6 0,4 4 0,4 0 0,0 1 0,-1 2 0,1 2 0,1 4 0,1 5 0,23-16 0,0 0 0,0 4 0,1 0 0,1 0 0,1 2 0,3-2 0,1 1 0,-9 29 0,15-27 0,2 2 0,2 4 0,1 2 0,2 4 0,1 1 0,1 6 0,1 0 0,1 1 0,0-1 0,0-2 0,0-2 0,0-5 0,0-3 0,0 20 0,0-17 0,-1-11 0,-4-6 0,-6-2 0,-6 0 0,-9-1 0,-6-1 0,-6-4 0,-2-6 0,4-4 0,6-4 0,9-5 0,9-3 0,5-4 0,6-2 0,2 0 0,7 0 0,8 4 0,13 4 0,4 2 0,-2 2 0,-5 1 0,-10 6 0,-1 9 0,-1 19 0,9 24 0,-6-15 0,2 7 0,-1 1 0,2 8 0,-2 2 0,1 0 0,0 1 0,0 1 0,-1 0 0,-5-13 0,0 2 0,-2-2 0,-1-6 0,0 4 0,-1-5 0,3 6 0,-1-4 0,5-2 0,1-9 0,9-6 0,12-2 0,13 0 0,-19-13 0,2-1 0,6 0 0,1 0 0,5-1 0,0-1 0,3-1 0,1 0 0,1-1 0,2-2 0,12-1 0,-2-2 0,-19 0 0,-2-2 0,8-1 0,-6-1 0,-9 0 0,-12 0 0,-7-2 0,-6-3 0,-2-2 0,-3 0 0,-2 0 0,0-4 0,-2 7 0,0-5 0</inkml:trace>
  <inkml:trace contextRef="#ctx0" brushRef="#br3" timeOffset="1.94582E6">16667 14462 24575,'0'0'0</inkml:trace>
  <inkml:trace contextRef="#ctx0" brushRef="#br4" timeOffset="3.07784E6">3313 6536 24575,'-13'2'0,"-20"17"0,2 4 0,-4 3 0,-9 8 0,-2 2 0,-5 6 0,0 0 0,7-5 0,1 0 0,6-6 0,3-1 0,-3 6 0,10-3 0,19-10 0,-3 10 0,-2 31 0,5-10 0,5-19 0,2 1 0,14 15 0,18 3 0,-7-27 0,4-2 0,7 1 0,3-2 0,5 0 0,2-3 0,6 0 0,3-3 0,7 1 0,3-1-347,-15-6 1,2-1 0,1-1 346,5 1 0,2-1 0,2 0 0,-13-3 0,2 0 0,0 0 0,1-2-435,3 1 0,2-1 0,0 0 0,0-1 435,2-1 0,1 1 0,0-1 0,1-2 0,-7-1 0,1 0 0,0-2 0,0 1 0,-1-1 0,6-1 0,0-1 0,-2 0 0,-3 1 0,4-2 0,-4 1 0,-5-1 0,2-1 0,-15 2 0,-28 6 0,-8 4 945,0 0-945,0-1 1834,4-2-1834,43-1 0,2-2 0,9 0 0,1 0 0,7 0 0,3 0-582,-18-1 0,2 1 0,1-1 1,1 1-1,1-1 582,5 0 0,1 0 0,1 0 0,1-1 0,1 1-509,-8-1 1,1 1-1,0-1 1,1 0-1,0 0 1,0 0 508,0 0 0,0-1 0,0 1 0,0-1 0,0 0 0,-1-1 0,-1 1 0,0 0 0,0-1 0,0 0 0,-2 0 0,-3 1-97,14-2 1,-3 1 0,-3-1 0,-4 1 96,-3-1 0,-4 0 0,-7 1 0,13-1 0,-38 6 2340,35-2-2340,1-2 0,8-3 0,-7 1 0,5 0 0,1-1 562,-10 0 1,0 1 0,0-1-1,1 0-562,15-2 0,1-1 0,-3 1 0,-7 2 0,-1 0 0,-3 0 244,14-1 0,-3 1-244,-7 0 0,-2 1 0,-3 1 0,0 0 0,-3 0 0,0 0 0,0-1 0,-1-1 0,-1 1 0,-2 0 0,-4-1 0,0 0 621,0-1 1,-1 0-622,1-1 0,0-1 12,2-1 0,-1-1-12,1-1 0,0 0 0,-1-1 0,-1-1 0,-3 0 0,-1-1 0,-4 0 0,-2 0 0,20-13 0,-15 4 0,-11 5 0,-11 4 0,-8 1 0,-3 0 0,-3 0 0,0-2 0,-1-5 0,-5-15 0,-2-12 0,1 16 0,-1-2 0,-2-7 0,-2 0 0,-3-4 0,-2 0 0,-5-3 0,-3 0 0,-2 3 0,-3 3 0,-2 3 0,-2 4 0,0 5 0,-2 3 0,0 4 0,-2 2 0,2 1 0,-2 3 0,-1 0 0,0 2 0,0 1 0,0 1 0,-2 1 0,0 1 0,-2 2 0,-1 0 0,-2 2 0,0 0 0,-4 0 0,1 1 0,-1 0 0,-1 1 0,3 0 0,-1 1 0,3 1 0,0 0 0,1 0 0,0 1 0,0 1 0,-1 0 0,2 0 0,0 1 0,1 0 0,1 0 0,4 0 0,1 0 0,-26 0 0,11 0 0,11 0 0,8 1 0,12 1 0,11 3 0,8 1 0,8-2 0,-2 1 0,-4-4 0,-18-1 0,-36 0 0,11 0 0,-5 0 0,-11 0 0,-4 0-449,12 0 0,-2 1 0,-2-2 449,7 1 0,-1-1 0,-2 1 0,-1-1-537,-7 0 0,-1 0 1,-2 0-1,0 0 537,8 0 0,-1-1 0,-1 0 0,0 0 0,1 0 0,-2 0 0,1-1 0,-1 1 0,1-1 0,0 0 0,-12 0 0,1 0 0,1-1 0,1 1 0,5 0 0,2 0 0,0 0 0,2 0-202,-12 0 0,3 0 0,3 0 202,9 1 0,2-1 0,3 1 0,-10-1 0,5 1 0,11-1 0,4 1 1153,-10 0-1153,25 1 2215,15 0-2215,9 3 732,4 0-732,-5 0 0,-21 0 0,-31-2 0,12 0 0,-4 0 0,-12 0 0,-4 0 0,10 0 0,-4 0 0,-1 0-576,-9 1 1,-3 0 0,-1 1 575,12 0 0,-1 0 0,-1 2 0,-1-1 0,-2 1 0,-1 1 0,0 0 0,2 1 0,2 0 0,2 0 0,0 0 0,1 1 0,-13 1 0,2 1 0,2-1-144,7 0 1,1-1 0,2 1 143,-14 1 0,5 0 0,11-1 0,4-1 0,10-1 0,3-1 0,-13 3 0,16-2 1687,12 0-1687,8 0 469,5 0-469,3-1 0,1 0 0,2 0 0,-1-1 0,1 0 0,1-1 0,0 0 0,1-2 0,4 2 0,-3-2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40:38.981"/>
    </inkml:context>
    <inkml:brush xml:id="br0">
      <inkml:brushProperty name="width" value="0.05292" units="cm"/>
      <inkml:brushProperty name="height" value="0.05292" units="cm"/>
      <inkml:brushProperty name="color" value="#A020F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0B050"/>
    </inkml:brush>
  </inkml:definitions>
  <inkml:trace contextRef="#ctx0" brushRef="#br0">24104 366 24575,'-5'-6'0,"4"16"0,-8 3 0,7 22 0,-9-3 0,10 8 0,-5 7 0,6-7 0,-9 23 0,7-3 0,-6-22 0,-1 0 0,7 14 0,-7-11 0,9-26 0,0-4 0,-4-5 0,2-20 0,-3-32 0,5 0 0,0-17 0,0 24 0,5 5 0,0-3 0,-4 2 0,1-1 0,9-12 0,3-1 0,-6 3 0,2 4 0,5 11 0,2 3 0,6-17 0,10 16 0,-14 20 0,8-1 0,-4 24 0,-15 19 0,15 11 0,-20 1 0,-4 6 0,6-3 0,0 3 0,-4-6 0,-1 2 0,-1-2 0,1 10 0,0-4 0,0-12 0,0-3 0,0 14 0,0-32 0,-11-17 0,9 0 0,-9-15 0</inkml:trace>
  <inkml:trace contextRef="#ctx0" brushRef="#br0" timeOffset="214">24070 752 24575,'31'-12'0,"8"-7"0,11-3 0,-20 6 0,1 3 0</inkml:trace>
  <inkml:trace contextRef="#ctx0" brushRef="#br0" timeOffset="615">24375 618 24575,'6'15'0,"-1"6"0,3 9 0,-5 14 0,5-7 0,-8 2 0,6-49 0,19-24 0,-7 4 0,0 0 0,17-18 0,-1 26 0,-17 34 0,0 15 0,-6 2 0,1 0 0,-11-13 0,6-1 0,-3-4 0,-3-5 0,4-1 0</inkml:trace>
  <inkml:trace contextRef="#ctx0" brushRef="#br0" timeOffset="1168">24750 661 24575,'0'-21'0,"-5"5"0,-1 6 0,-19 27 0,7 22 0,-3 1 0,13 5 0,8-29 0,9 5 0,3-8 0,9-1 0,0-17 0,-3-7 0,2-41 0,-7 12 0,-2-4 0,-3-15 0,-3-3 0,1 3 0,-2 4 0,-3 13 0,-3 7 0,-9 1 0,-1 72 0,8-2 0,1 5 0,-2 10 0,0 1 0,4-4 0,2-2 0,11 20 0,1-39 0,11-2 0,-7-18 0,-6-1 0,-7-5 0</inkml:trace>
  <inkml:trace contextRef="#ctx0" brushRef="#br0" timeOffset="2649">23652 1750 24575,'0'-11'0,"4"0"0,2 5 0,5 1 0,0 10 0,0 6 0,1 5 0,-6 5 0,6-1 0,-10 10 0,4 2 0,-6 9 0,0-14 0,0 2 0,0-17 0,0-12 0,0-11 0,0-21 0,9 3 0,7-3 0,6 14 0,-1 5 0,-6 18 0,0 3 0,-8 7 0,8 2 0,-14 8 0,6-2 0,-3-2 0,-2-16 0,21-29 0,-1 1 0,6-7 0,6 26 0,-25 11 0,11 14 0,-19-5 0,4 4 0,0-13 0,-4 2 0,3-9 0</inkml:trace>
  <inkml:trace contextRef="#ctx0" brushRef="#br0" timeOffset="3315">24078 1831 24575,'0'22'0,"0"-2"0,0-5 0,11 1 0,9-4 0,4-3 0,0-13 0,-8-2 0,-10 4 0,4-1 0,-9 12 0,8-8 0,2 4 0,0-5 0,21-5 0,-12-5 0,4-7 0,1-15 0,-21-7 0,8-5 0,1-3 0,-12 5 0,1 8 0,9 18 0,-11 46 0,0 19 0,0 6 0,2-17 0,1-4 0,7 10 0,19-29 0,-5-19 0,15-24 0,-20-15 0,-3 25 0,-10 13 0,0 33 0,-4-3 0,9-10 0,-5-4 0,0-5 0,-2-1 0</inkml:trace>
  <inkml:trace contextRef="#ctx0" brushRef="#br0" timeOffset="3583">24605 1726 24575,'0'0'0</inkml:trace>
  <inkml:trace contextRef="#ctx0" brushRef="#br0" timeOffset="4982">24768 1732 24575,'0'21'0,"0"16"0,0 13 0,0-16 0,0 1 0,0 24 0,0-7 0,0-26 0,0-38 0,0-24 0,-1-8 0,2-5 0,6 2 0,1 1 0,-7 5 0,2 4 0,21-16 0,-13 36 0,14 9 0,1 24 0,-9-6 0,2 23 0,-18-17 0,-7 5 0,-11-4 0,-16-6 0,5-5 0,3-6 0,10 0 0,3-9 0,5 6 0,1-6 0</inkml:trace>
  <inkml:trace contextRef="#ctx0" brushRef="#br0" timeOffset="5281">24957 1596 24575,'0'25'0,"0"22"0,0 9 0,0 4 0,0-5 0,0-25 0,0-6 0,0-4 0,0-13 0,0 2 0</inkml:trace>
  <inkml:trace contextRef="#ctx0" brushRef="#br0" timeOffset="5450">25079 1686 8191,'-6'-6'0,"1"1"0</inkml:trace>
  <inkml:trace contextRef="#ctx0" brushRef="#br0" timeOffset="6348">25167 1796 24575,'-16'21'0,"6"5"0,10-4 0,27 1 0,18-13 0,8-10 0,0-12 0,-27-2 0,-11-8 0,-10 10 0,-14 1 0,6 11 0,-6 6 0,18 6 0,3 1 0,4-1 0,8-5 0,-6-2 0,7-10 0,-1-26 0,-12-6 0,1-11 0,-2-5 0,-6 15 0,-1 0 0,3-4 0,-2 6 0,-5 9 0,-2 34 0,-12 38 0,12-1 0,-1 15 0,14-24 0,-3-11 0,23-18 0,-16-6 0,19-1 0,-13-9 0,-5 18 0,0-5 0,-6 12 0,1-9 0,4-2 0,-3-4 0,8-4 0,-4 2 0,1-2 0,-7 8 0,0-2 0,-9 7 0,3-13 0,-4 8 0,0-9 0</inkml:trace>
  <inkml:trace contextRef="#ctx0" brushRef="#br0" timeOffset="6516">25683 1644 24575,'15'0'0,"19"0"0,16 0 0,-7 0 0,-1-5 0,-32 4 0,-5-4 0</inkml:trace>
  <inkml:trace contextRef="#ctx0" brushRef="#br0" timeOffset="6832">24381 1594 24575,'29'0'0,"2"0"0,-9 0 0,-5 0 0</inkml:trace>
  <inkml:trace contextRef="#ctx0" brushRef="#br0" timeOffset="8298">23754 3043 24575,'-12'5'0,"-2"1"0,13 9 0,-4 6 0,5 6 0,0 0 0,0-1 0,0-9 0,0-6 0,0-7 0</inkml:trace>
  <inkml:trace contextRef="#ctx0" brushRef="#br0" timeOffset="8465">23744 2989 9507,'-5'-6'0,"4"1"0,-4 5 0</inkml:trace>
  <inkml:trace contextRef="#ctx0" brushRef="#br0" timeOffset="8865">23860 3181 9513,'0'32'0,"0"-7"5116,0 10-5116,6-38 2613,-4-6-2613,13-46 0,11 22 0,-5-14 1541,14 30-1541,-18 34 5792,-6-1-5792,-2 21 0,-4-21 0,-4 0 0,4-6 0,-5-4 0,0-1 0</inkml:trace>
  <inkml:trace contextRef="#ctx0" brushRef="#br0" timeOffset="9115">24120 2832 24575,'0'35'0,"0"0"0,0 3 0,0 0 0,0 22 0,0-10 0,0-16 0,0-24 0,0-5 0</inkml:trace>
  <inkml:trace contextRef="#ctx0" brushRef="#br0" timeOffset="9299">24080 3045 24575,'23'-15'0,"-4"3"0,10 2 0,-17 6 0,-3 4 0</inkml:trace>
  <inkml:trace contextRef="#ctx0" brushRef="#br0" timeOffset="9532">24294 2993 24575,'12'-15'0,"-5"-2"0,-6 6 0,-11 2 0,-13 29 0,11-6 0,-9 34 0,19-6 0,1 4 0,11-10 0,2-21 0,-2-9 0,-5-6 0</inkml:trace>
  <inkml:trace contextRef="#ctx0" brushRef="#br0" timeOffset="9814">24429 2997 24575,'5'27'0,"-4"-1"0,4-5 0,-5-4 0,0-2 0,0-14 0,6-29 0,8-6 0,4-18 0,-3 27 0,-6 9 0</inkml:trace>
  <inkml:trace contextRef="#ctx0" brushRef="#br0" timeOffset="10135">24641 2929 24575,'-21'4'0,"0"4"0,9 15 0,3-8 0,9 22 0,19-6 0,-9-3 0,14 0 0,-18-13 0,-11-3 0,-7-2 0,-4-10 0,5-1 0,6-4 0</inkml:trace>
  <inkml:trace contextRef="#ctx0" brushRef="#br0" timeOffset="10515">24833 2960 24575,'-16'0'0,"0"5"0,2 13 0,7 1 0,-2 9 0,9-8 0,5 6 0,7-5 0,5-5 0,6-6 0,-11-10 0,-2 0 0</inkml:trace>
  <inkml:trace contextRef="#ctx0" brushRef="#br0" timeOffset="11067">24806 2967 24575,'5'-6'0,"1"1"0,9 5 0,1 0 0,-4 10 0,2-3 0,-13 8 0,-1-9 0,-11 3 0,-1-8 0,-8 4 0,8-5 0,2 0 0,5 0 0</inkml:trace>
  <inkml:trace contextRef="#ctx0" brushRef="#br0" timeOffset="11382">24954 2977 24575,'-6'23'0,"1"4"0,10-1 0,2 3 0,5-22 0,0 2 0,12-9 0,-6 0 0,3 0 0,-12 0 0</inkml:trace>
  <inkml:trace contextRef="#ctx0" brushRef="#br0" timeOffset="11648">25182 2790 24575,'-6'15'0,"1"1"0,5 47 0,8-16 0,-5-10 0,1-2 0,6-1 0,-5-14 0,-5-14 0,0-1 0</inkml:trace>
  <inkml:trace contextRef="#ctx0" brushRef="#br0" timeOffset="12131">25236 2976 10197,'15'0'0,"5"18"5077,-3-5-5077,1 7 2499,-12-6-2499,4-13 1453,0 4-1453,11-11 0,1 4 5349,7-17-5349,-8 11 0,-1-6 0,-4 5 0,-5 8 0,-1-4 0,6 5 0,2 14 0,-1-6 0,8 20 0,-17-20 0,5 4 0</inkml:trace>
  <inkml:trace contextRef="#ctx0" brushRef="#br0" timeOffset="13981">25931 404 24575,'0'16'0,"5"-1"0,-4 9 0,10 4 0,-10 13 0,5-5 0,-6-9 0,0-3 0,0-12 0,0-21 0,0-32 0,-1-1 0,2-3 0,6-1 0,1 1 0,-2 7 0,1 4 0,15-2 0,-6 21 0,0 13 0,2-2 0,0 19 0,-7 2 0,-5 13 0,-15-7 0,-11 7 0,-2-16 0,-7 5 0,8-18 0,9 5 0,2-6 0</inkml:trace>
  <inkml:trace contextRef="#ctx0" brushRef="#br0" timeOffset="14331">26196 342 24575,'-5'-6'0,"-2"15"0,-6 12 0,-4 40 0,8-8 0,3-16 0,2-1 0,4 12 0,6 0 0,5-12 0,2-9 0,11-11 0,-16-11 0,6-5 0</inkml:trace>
  <inkml:trace contextRef="#ctx0" brushRef="#br0" timeOffset="14897">26403 400 24575,'0'23'0,"0"0"0,0 32 0,0-14 0,-5 4 0,4-17 0,-4-25 0,5-9 0,0-37 0,4 8 0,2-2 0,2 3 0,1 1 0,0 0 0,2 3 0,18-5 0,-15 22 0,5 22 0,-5 14 0,-7 28 0,2-3 0,-4-8 0,0 0 0,-3 16 0,8 3 0,-10-35 0,-5-18 0,4-1 0,-4-5 0</inkml:trace>
  <inkml:trace contextRef="#ctx0" brushRef="#br0" timeOffset="15066">26454 602 24575,'31'-6'0,"4"5"0,-16-6 0,-1 7 0</inkml:trace>
  <inkml:trace contextRef="#ctx0" brushRef="#br0" timeOffset="16167">26789 542 24575,'0'-11'0,"-5"5"0,-6 6 0,-5 7 0,5 5 0,-8 1 0,17-2 0,-7 1 0,9 3 0,5-3 0,5-2 0,2-10 0,8-6 0,-4 0 0,1 1 0,3 5 0,5 12 0,-2-2 0,7 3 0,-5-7 0,7-6 0,-5 0 0,3-6 0,-14 5 0,4-5 0,-3 1 0,4 4 0,-5-4 0,-1 0 0,-4-1 0,-5-5 0,-1-4 0,-10-1 0,-1 4 0,-9 3 0,3 14 0,1 13 0,2-9 0,8 17 0,-4-19 0,10 4 0,5-7 0,-3-13 0,11 1 0,-9-12 0,16-18 0,-7-12 0,-1 8 0,-8 20 0,-18 55 0,7 31 0,-3-28 0,2-1 0,12 19 0,-7-26 0,7-22 0</inkml:trace>
  <inkml:trace contextRef="#ctx0" brushRef="#br0" timeOffset="16865">27433 450 24575,'0'28'0,"0"-4"0,0 10 0,0-4 0,0-12 0,0 6 0,0-27 0,0-16 0,15-17 0,-3 1 0,3 1 0,19-2 0,2-8 0,-15 37 0,-10 16 0,-7 13 0,-10 10 0,5-6 0,-5-1 0,6-9 0,4-5 0,-2 7 0,7-6 0,-3 9 0,0-5 0,-19-1 0,-10-9 0,-9-7 0,11 0 0,12-6 0</inkml:trace>
  <inkml:trace contextRef="#ctx0" brushRef="#br0" timeOffset="17115">27736 286 24575,'15'58'0,"-3"2"0,-3-25 0,-1 0-1046,0 30 1046,-8-1 0,-4-7 0,-3 0 171,2-19 1,-2-1-172,-11 15 0,-4-8 0,-2-21 0,-4-14 0,18-9 0</inkml:trace>
  <inkml:trace contextRef="#ctx0" brushRef="#br0" timeOffset="18414">26226 1651 24575,'-6'20'0,"4"1"0,-4 7 0,6 19 0,0-10 0,0 1 0,0 26 0,0-1 0,0-35 0,0-7 0,-5-10 0,4-19 0,-8-1 0,7-18 0,-2-6 0,4 0 0,0-15 0,0-7 0,8 12 0,0-4 0,7 23 0,9 14 0,-10 0 0,21 22 0,-20 5 0,4 10 0,-13 2 0,-6-8 0,-14 1 0,1-6 0,-14 6 0,9-15 0,6 7 0,-2-13 0,12 4 0,-7-5 0</inkml:trace>
  <inkml:trace contextRef="#ctx0" brushRef="#br0" timeOffset="18731">26500 1676 24575,'-5'-6'0,"-1"6"0,-6 15 0,6 10 0,-11 18 0,15 5 0,-8-8 0,0 1 0,8 23 0,-4-28 0,2-2 0,8 0 0,7-13 0,14-14 0,-11-1 0,4-6 0</inkml:trace>
  <inkml:trace contextRef="#ctx0" brushRef="#br0" timeOffset="19296">26695 1770 24575,'0'47'0,"-9"7"0,7 5 0,-13-11 0,14-6 0,-10-27 0,10-5 0,-4-23 0,20-15 0,3-30 0,0 22 0,0 0 0,7-24 0,3 23 0,-15 18 0,-3 52 0,-5-13 0,-4 22 0,-2 4 0,1 9 0,-1-18 0,2-1 0,5 7 0,-4-18 0,4-10 0,-6-10 0</inkml:trace>
  <inkml:trace contextRef="#ctx0" brushRef="#br0" timeOffset="19466">26699 2044 24575,'20'0'0,"-7"0"0,11 0 0,-8-6 0,4 4 0,-8-4 0,-3 6 0</inkml:trace>
  <inkml:trace contextRef="#ctx0" brushRef="#br0" timeOffset="20067">27055 1887 24575,'-6'37'0,"2"-3"0,4-4 0,0-6 0,0-20 0,8-26 0,-6-10 0,27-12 0,-20 26 0,21 2 0,-18 7 0,-1 17 0,-7 3 0,-16 19 0,8-7 0,-8 1 0,12-14 0,0 1 0,10 4 0,-1 1 0,16 8 0,-15-7 0,-7 3 0,-19-13 0,-11-1 0,5-11 0,2 4 0,8-13 0,6 7 0,0-4 0,6 7 0</inkml:trace>
  <inkml:trace contextRef="#ctx0" brushRef="#br0" timeOffset="20315">27347 1733 24575,'7'24'0,"3"20"0,-2-8 0,2 4 0,1 12 0,0 0-777,-5-7 0,0-1 777,1-1 0,-3-5 0,-4 0 504,-9-8-504,-15-5 64,-8-11 1,6-1-1,9-13 1</inkml:trace>
  <inkml:trace contextRef="#ctx0" brushRef="#br0" timeOffset="21314">25957 3011 24575,'0'26'0,"0"8"0,0 14 0,0-3 0,0 3 0,-5-38 0,4-12 0,-4-27 0,5-1 0,-1-4 0,2-4 0,8-8 0,4-3 0,0 2 0,3 2 0,6 3 0,2 6 0,9 9 0,-8 25 0,-15 17 0,-4 3 0,-1 7 0,-11 4 0,-5-9 0,-2 5 0,-2-18 0,-2 7 0,0-7 0,-6 3 0,11-5 0,3-5 0</inkml:trace>
  <inkml:trace contextRef="#ctx0" brushRef="#br0" timeOffset="21596">26385 2752 8191,'-5'-1'0,"4"2"5063,-13 11-5063,11 12 1409,-8 7 0,-2 6-1409,3 9 0,0 4 0,0-7 0,0 3 0,0-3 618,0 7 0,1-3-618,2-5 0,3-6 6544,4-5-6544,9-7 0,3-9 0,-1-9 0,-2-1 0</inkml:trace>
  <inkml:trace contextRef="#ctx0" brushRef="#br0" timeOffset="22131">26527 2904 24575,'-8'48'0,"2"11"0,1-17 0,0 0 0,3 23 0,-8-6 0,5-39 0,4-11 0,-4-31 0,15-21 0,0 3 0,4-6 0,5-8 0,3 1 0,-2 14 0,-1 3 0,10-24 0,-9 50 0,-13 22 0,12 26 0,-15-2 0,-2 4 0,3-5 0,-1 1 0,-3 11 0,-2-4 0,1-5 0,0 6 0,-5-37 0,4 2 0,-4-9 0</inkml:trace>
  <inkml:trace contextRef="#ctx0" brushRef="#br0" timeOffset="22299">26590 3161 24575,'31'-6'0,"5"4"0,-12-13 0,-4 12 0,-14-6 0</inkml:trace>
  <inkml:trace contextRef="#ctx0" brushRef="#br0" timeOffset="22748">26852 3239 24575,'0'-20'0,"0"-2"0,6-21 0,16 2 0,-3-7 0,9 15 0,-7 4 0,-2 13 0,-1 6 0,12 25 0,-5 19 0,-8-6 0,-2 5 0,-5 2 0,-3 1 0,1 21 0,-8-15 0,0-27 0,0-10 0</inkml:trace>
  <inkml:trace contextRef="#ctx0" brushRef="#br0" timeOffset="23348">27278 3032 24575,'0'58'0,"0"9"0,0-9 0,0-14 0,0-25 0,0-20 0,0-14 0,16-26 0,0 13 0,2-2 0,4-2 0,1 1 0,22-13 0,-16 25 0,-18 36 0,-19 5 0,-1 9 0,-5-6 0,3-10 0,10 1 0,-4 1 0,15 5 0,-3 0 0,9 0 0,-15-11 0,-5-1 0,-13-10 0,-6-10 0,11 3 0,-9-9 0,19 9 0,-7 1 0</inkml:trace>
  <inkml:trace contextRef="#ctx0" brushRef="#br0" timeOffset="23565">27580 2881 24575,'21'64'0,"-13"-20"0,8-9 0,-2 1 0,-10 12 0,4-1 0,-1 3 0,-5-16 0,-4-1 0,-7 12 0,-4-5 0,-2-10 0,-26-17 0,28-13 0,-4 0 0</inkml:trace>
  <inkml:trace contextRef="#ctx0" brushRef="#br1" timeOffset="41597">29994 348 24575,'-6'-5'0,"-3"4"0,3-4 0,-10 11 0,9 0 0,-11 8 0,7 3 0,-1-3 0,-2 2 0,13-5 0,-9 5 0,9 0 0,-4 6 0,10-1 0,2 0 0,13-3 0,0-7 0,5 0 0,-8-10 0,-1-1 0,-6-1 0,7-13 0,4-10 0,-2-5 0,-5-24 0,-14 23 0,-10-5 0,-6 15 0,-5 8 0,5 2 0,-4 11 0,7 10 0,3 2 0,3-3 0,7-5 0</inkml:trace>
  <inkml:trace contextRef="#ctx0" brushRef="#br1" timeOffset="42202">30196 397 24575,'15'41'0,"1"-6"0,-10-1 0,5-11 0,-10 3 0,4-11 0,-5-27 0,6-14 0,11-24 0,2 12 0,4 3 0,-13 26 0,-3 0 0</inkml:trace>
  <inkml:trace contextRef="#ctx0" brushRef="#br1" timeOffset="45166">29484 1693 24575,'-5'-10'0,"-1"4"0,-5 1 0,0 5 0,-4 5 0,-1 1 0,0 9 0,-3 13 0,12-3 0,3 8 0,11-12 0,4-4 0,6-7 0,-5-5 0,3-5 0,-5 0 0,1-9 0,-5-7 0,4-11 0,-9-9 0,4 13 0,-5-6 0,0 31 0,0-4 0,0 22 0,9-2 0,-2 4 0,12-9 0,-6 6 0,3-17 0,5 7 0,5-9 0,11 0 0,4-12 0,-9 3 0,-7-10 0,-10 7 0,-4-4 0,-5-1 0,-1-4 0,-11 0 0,-5 9 0,-15 2 0,-5 33 0,10-13 0,3 23 0,18-21 0,0 8 0,0-8 0,5 3 0,1-9 0,5-1 0,0-10 0,4-7 0,5-18 0,-2-5 0,-4-8 0,-8 3 0,-6 10 0,0-3 0,0 15 0,-5 3 0,4 24 0,-4 21 0,5 8 0,6 11 0,2-17 0,0-2 0,3-14 0,-10-1 0,13-9 0,-3 3 0,10-7 0,0 2 0,-1-4 0,-8-9 0,2 2 0,-13-8 0,9-1 0,-9-1 0,3 1 0,-8-4 0,-2 8 0,-5 6 0,0 12 0,5 10 0,1 4 0,5 1 0,0-1 0,0-4 0,0-1 0,5-4 0,6-10 0,4-14 0,3-15 0,-8-2 0,-4 0 0,0 9 0,-4-8 0,9 5 0,-10 30 0,4 17 0,1 23 0,4-5 0,17-20 0,-3-9 0,1-12 0,-9-6 0,-10 5 0,-1-3 0,-5 9 0</inkml:trace>
  <inkml:trace contextRef="#ctx0" brushRef="#br1" timeOffset="45447">30094 1624 24575,'0'0'0</inkml:trace>
  <inkml:trace contextRef="#ctx0" brushRef="#br1" timeOffset="46146">30169 1461 24575,'4'16'0,"-2"4"0,2-4 0,-4 12 0,9 2 0,-7 18 0,13-6 0,-14-2 0,5-15 0,-1-14 0,-4-6 0,4-5 0</inkml:trace>
  <inkml:trace contextRef="#ctx0" brushRef="#br1" timeOffset="46396">30178 1675 24575,'25'-12'0,"6"5"0,5 1 0,-4 12 0,-7-4 0,-10 9 0,1-4 0,-9 9 0,2 2 0,-9-2 0,0-5 0,0-6 0</inkml:trace>
  <inkml:trace contextRef="#ctx0" brushRef="#br1" timeOffset="46581">30374 1588 24575,'-6'-6'0,"1"1"0</inkml:trace>
  <inkml:trace contextRef="#ctx0" brushRef="#br1" timeOffset="47231">30466 1690 24575,'0'20'0,"0"-4"0,4-1 0,2-9 0,14-1 0,-7-5 0,8-14 0,-14-3 0,-6-6 0,-7 4 0,-17 12 0,9 3 0,-9 4 0,17-5 0,19 4 0,6-9 0,21 9 0,-13-4 0,0 14 0,-12-7 0,-8 17 0,3-17 0,-9 12 0,15-22 0,-4 1 0,11-10 0,-6 6 0,-2 7 0,-4 4 0,0 9 0,4 4 0,-3 8 0,3-8 0,-9 1 0,-2-13 0,-4 4 0</inkml:trace>
  <inkml:trace contextRef="#ctx0" brushRef="#br1" timeOffset="51230">29566 2865 24575,'0'-11'0,"0"1"0,0 8 0,0 8 0,0 19 0,0 15 0,0 3 0,0 4 0,0-6 0,0-6 0,5-8 0,5-7 0,2-14 0,7-2 0,-7-4 0,12-10 0,-16 2 0,19-26 0,-15-10 0,0 5 0,0-3 0,-5-2 0,-3 0 0,6-21 0,-10 17 0,0 67 0,0 40 0,0 5 0,0-23 0,0-2 0,0 0 0,6-2 0,1-14 0,5 3 0,-6-15 0,-1-7 0</inkml:trace>
  <inkml:trace contextRef="#ctx0" brushRef="#br1" timeOffset="51747">29911 2927 24575,'0'17'0,"0"-2"0,5-5 0,-4 10 0,4 7 0,-5 5 0,0-1 0,0-10 0,0-20 0,6-22 0,9 0 0,6-13 0,4 26 0,-5 25 0,-4 17 0,-8 13 0,4-8 0,-10-22 0,4-8 0</inkml:trace>
  <inkml:trace contextRef="#ctx0" brushRef="#br1" timeOffset="52097">30147 3065 24575,'0'15'0,"0"1"0,5 0 0,-4 16 0,9-22 0,-9 21 0,4-24 0,0 4 0,-4-7 0,4-4 0</inkml:trace>
  <inkml:trace contextRef="#ctx0" brushRef="#br1" timeOffset="52265">30171 3013 24575,'-6'0'0,"1"0"0</inkml:trace>
  <inkml:trace contextRef="#ctx0" brushRef="#br1" timeOffset="52614">30244 3129 24575,'0'17'0,"5"3"0,1-8 0,5-2 0,4-5 0,1-5 0,5-15 0,-10 1 0,-2-13 0,-14 10 0,-1 6 0,-9-3 0,-1 12 0,0-7 0,5 9 0,6 0 0</inkml:trace>
  <inkml:trace contextRef="#ctx0" brushRef="#br1" timeOffset="52965">30440 3048 8191,'22'9'0,"-5"9"5063,1 5-5063,-9 4 2818,-9-10-2818,-5-6 1719,4-20-1719,2-13 6784,10-3-6784,15 5 0,-3 20 0,7 13 0,-10 6 0,-4 0 0,-5-7 0,-7-7 0</inkml:trace>
  <inkml:trace contextRef="#ctx0" brushRef="#br1" timeOffset="70015">31173 400 24575,'-6'15'0,"1"2"0,5 8 0,6 16 0,-4 5 0,4 6 0,-6-7 0,0-19 0,0-1 0,0-23 0,0-22 0,-9-25 0,7 11 0,2-2 0,0-3 0,0 1 0,2-22 0,21 2 0,-19 27 0,20 3 0,-5 8 0,4 12 0,9 12 0,-20 9 0,14 14 0,-23 0 0,10-2 0,-13 1 0,-5-14 0,-5 14 0,-6-16 0,-9 13 0,3-15 0,-4 1 0,9-8 0,6 4 0,6-5 0</inkml:trace>
  <inkml:trace contextRef="#ctx0" brushRef="#br1" timeOffset="70463">31705 191 24575,'-16'0'0,"0"13"0,-12 21 0,16 4 0,-6 1 0,0 6 0,15-3 0,2 3 0,-7 15 0,1 1 0,10-11 0,4-3 0,0-10 0,5-6 0,18-1 0,1-24 0,-12-1 0,-9-5 0</inkml:trace>
  <inkml:trace contextRef="#ctx0" brushRef="#br1" timeOffset="71064">31859 476 24575,'0'40'0,"-4"-4"0,-1 0 0,3 13 0,-5-7 0,-1-2 0,7-6 0,-5 0 0,6-33 0,0-25 0,0-9 0,8-15 0,-6 2 0,15-11 0,4 1 0,2 2 0,7 28 0,-14 11 0,-6 41 0,10 17 0,-18-6 0,0 3 0,8-2 0,1-2 0,-10 21 0,5-15 0,-6-24 0,-9 2 0,7-14 0,-7-2 0</inkml:trace>
  <inkml:trace contextRef="#ctx0" brushRef="#br1" timeOffset="71264">31866 753 24575,'-1'-5'0,"-2"-1"0,33-6 0,-14 6 0,46-9 0,-27 4 0,3 1 0,-21 1 0</inkml:trace>
  <inkml:trace contextRef="#ctx0" brushRef="#br1" timeOffset="71729">32271 625 24575,'8'16'0,"-2"-1"0,-6 0 0,9 3 0,2 0 0,15 1 0,-4-12 0,-1-6 0,-6-11 0,-4-12 0,-10-5 0,-7 5 0,-11 2 0,0 14 0,7 1 0,5 5 0</inkml:trace>
  <inkml:trace contextRef="#ctx0" brushRef="#br1" timeOffset="71980">32389 601 24575,'16'0'0,"9"4"0,-7 7 0,8 11 0,-14 0 0,-3 0 0,-9-7 0,-5-14 0,4-11 0,5-32 0,4 10 0,8-13 0,-3 28 0,-1 2 0,-6 9 0,-2 1 0</inkml:trace>
  <inkml:trace contextRef="#ctx0" brushRef="#br1" timeOffset="72629">32732 483 24575,'0'20'0,"0"-7"0,0 11 0,5 2 0,-4-8 0,4 7 0,-5-14 0,0-22 0,6-15 0,6-9 0,2-3 0,-1 5 0,1 2 0,6-5 0,2 3 0,5 5 0,1 3 0,-7 21 0,4-8 0,-9 21 0,-5 12 0,-26 13 0,3-2 0,-14-5 0,19-12 0,2-4 0,10-5 0,10 3 0,2-1 0,15 7 0,-13 2 0,-9 4 0,-15-5 0,-13-6 0,1 0 0,-3-9 0,3 4 0,5-14 0,2 6 0,10-6 0</inkml:trace>
  <inkml:trace contextRef="#ctx0" brushRef="#br1" timeOffset="72881">33110 235 24575,'11'20'0,"17"13"0,-2 6 0,-2 4 0,-6-2 0,-2 1 0,5 4 0,-8-1 0,-32 13 0,-11-22 0,-12-20 0,-14 8 0,33-21 0,-2 7 0</inkml:trace>
  <inkml:trace contextRef="#ctx0" brushRef="#br1" timeOffset="74231">31209 1626 24575,'-6'9'0,"1"2"0,5 19 0,6 19 0,4 4 0,-2 7 0,0-16 0,-8-17 0,0-30 0,-6-23 0,5-16 0,-2 3 0,0-2 0,2 1 0,2 0 0,1-4 0,2 0 0,0 8 0,3 6 0,6 1 0,3 15 0,-1 13 0,1-4 0,1 14 0,-1 3 0,4 29 0,-12 2 0,-8 6 0,-14-6 0,-20-14 0,3-3 0,-5-12 0,17-5 0,5-9 0</inkml:trace>
  <inkml:trace contextRef="#ctx0" brushRef="#br1" timeOffset="74629">31651 1484 24575,'-21'0'0,"0"11"0,4 18 0,-5 21 0,16 5 0,3 5 0,-3-5 0,1 1 0,4 6 0,2-2 0,1-18 0,2-6 0,7 0 0,7-15 0,2-13 0,-4-2 0,-6-6 0,-5 0 0</inkml:trace>
  <inkml:trace contextRef="#ctx0" brushRef="#br1" timeOffset="75245">31842 1662 24575,'0'35'0,"0"27"0,0-4 0,0-24 0,0 0 0,0 21 0,-6-25 0,4-6 0,-4-4 0,1-13 0,4-17 0,5-28 0,-4-3 0,2-3 0,10 4 0,1-1-315,-7-5 1,2 1 314,19-11 0,-10 26 0,-1 2 0,3-1 0,8-1 0,-17 25 0,-4 30 0,9 23 0,-13-8 0,-1 5 0,9 7 0,-1 0 0,-7-11 0,-1-2 0,9 25 0,-5-39 0,-4-6 0,4-12 0,-5 3 0</inkml:trace>
  <inkml:trace contextRef="#ctx0" brushRef="#br1" timeOffset="75411">31835 1928 8191,'-2'-5'0,"9"-1"5063,40-9-5063,-5-6 0,14 8 704,-19-14 1,-17 23-1,-7-8 1</inkml:trace>
  <inkml:trace contextRef="#ctx0" brushRef="#br1" timeOffset="75847">32413 1581 24575,'0'23'0,"0"13"0,0 6 0,0 16 0,6-15 0,-4-2 0,4-16 0,-1-10 0,-4-4 0,-1-5 0,-1-1 0,-4-5 0</inkml:trace>
  <inkml:trace contextRef="#ctx0" brushRef="#br1" timeOffset="76129">32240 1822 24575,'-1'-6'0,"12"-8"0,28-1 0,20-12 0,-30 10 0,1 2 0,4 6 0,-1 0 0,10-15 0,0 22 0,-13-7 0,-14 9 0,-6 0 0</inkml:trace>
  <inkml:trace contextRef="#ctx0" brushRef="#br1" timeOffset="76528">32834 1532 24575,'5'10'0,"-4"5"0,4 2 0,4 28 0,1 6 0,-4-13 0,-1 1 0,3 17 0,-3-18 0,-4-20 0,4-16 0,-5 2 0</inkml:trace>
  <inkml:trace contextRef="#ctx0" brushRef="#br1" timeOffset="77227">32847 1593 24575,'-6'-11'0,"2"0"0,21-3 0,5 1 0,18 3 0,9 3 0,-20 7 0,-2 9 0,-17-1 0,-9 20 0,-1-5 0,-1 9 0,-4-11 0,5-6 0,9 2 0,-7-5 0,17 6 0,-4 6 0,2-4 0,-3 4 0,-19-9 0,-7-4 0,-9 1 0,0-6 0,0 1 0,-4-7 0,7-5 0,3 4 0,10-4 0</inkml:trace>
  <inkml:trace contextRef="#ctx0" brushRef="#br1" timeOffset="77511">33112 1409 24575,'37'47'0,"-16"-16"0,-2 3 0,-3 16 0,-2 2 0,5-10 0,-2-1-510,-8 9 0,-3-3 510,9 1 334,-15-1-334,-14-14 169,-16 2-169,-7-12 0,-11-6 0,27-9 0,4-8 0</inkml:trace>
  <inkml:trace contextRef="#ctx0" brushRef="#br1" timeOffset="78763">31158 3032 24575,'0'25'0,"6"2"0,-4 24 0,4-12 0,-6 26 0,0-32 0,0 0 0,0-17 0,0-20 0,-13-24 0,0-14 0,6 9 0,-1-2 0,-3 3 0,1-2 0,6-15 0,5-1 0,0 13 0,2 1 0,1-3 0,5 4 0,17 2 0,-5 39 0,4 23 0,-13 29 0,-12 2 0,-3-15 0,-24-11 0,11-14 0,-6-6 0,8-1 0,9-13 0</inkml:trace>
  <inkml:trace contextRef="#ctx0" brushRef="#br1" timeOffset="79144">31500 2858 24575,'-20'7'0,"2"3"0,8 8 0,4 2 0,-3 25 0,7 7 0,1-14 0,2 0 0,7 23 0,2-13 0,5-22 0,-12-10 0,15-4 0,-2-6 0,6-6 0,-6-1 0,-6-4 0</inkml:trace>
  <inkml:trace contextRef="#ctx0" brushRef="#br1" timeOffset="79795">31724 2939 24575,'6'17'0,"-1"13"0,-5 4 0,0 5 0,0 1 0,0 1 0,0-3 0,0-2 0,-5 14 0,4-30 0,-4-23 0,0 0 0,4-25 0,-4-8 0,5-23 0,0 7 0,15-6 0,-3 19 0,20-11 0,-2 20 0,-1-2 0,1 24 0,-19 13 0,7 14 0,-16 11 0,2 4 0,1 3 0,0 2 0,0 1 0,-4 1 0,0-1 0,4-4 0,0-4 0,-5-6 0,0-11 0,0-10 0</inkml:trace>
  <inkml:trace contextRef="#ctx0" brushRef="#br1" timeOffset="79996">31757 3241 24575,'29'0'0,"22"-15"0,-7 12 0,-3-16 0,-4-1 0,-10 14 0,9-17 0</inkml:trace>
  <inkml:trace contextRef="#ctx0" brushRef="#br1" timeOffset="80480">32295 2918 24575,'0'16'0,"0"-1"0,0 17 0,8 6 0,-6 11 0,15 16 0,-8-22 0,5 1 0,-2-20 0,-1-18 0,4-8 0,3-13 0,9-24 0,-4-16 0,-13 15 0,-3 0 0,1-13 0,-8 4 0,0 33 0,-4 1 0,2 3 0,-2 2 0,4 5 0</inkml:trace>
  <inkml:trace contextRef="#ctx0" brushRef="#br1" timeOffset="81410">32761 2888 24575,'5'15'0,"-4"6"0,10 11 0,-10-5 0,6 3 0,-7-14 0,0 4 0,0-8 0,-5 3 0,4-4 0,-9-10 0,9-2 0,-4-10 0,5-4 0,0-1 0,0-18 0,0 10 0,0-10 0,0 8 0,0 8 0,0-6 0,0 8 0,13-18 0,-1 4 0,16-8 0,-7 19 0,8 7 0,-4 29 0,-8 6 0,-10 17 0,-13-13 0,-2-2 0,-1-19 0,7 3 0,-2-3 0,13 5 0,7 0 0,4 4 0,10 12 0,-20-4 0,5 9 0,-37-7 0,11-7 0,-16 1 0,16-13 0,-6 8 0,0-7 0,-5 3 0,1-5 0,10-10 0,2 4 0,9-4 0</inkml:trace>
  <inkml:trace contextRef="#ctx0" brushRef="#br1" timeOffset="81694">32919 2563 24575,'43'32'0,"-17"-7"0,-2 5 0,2 22 0,-3 7-272,-6-18 1,0 2 0,-6 1 271,-6 3 0,-4 0 0,-3-1 134,2 7 0,-7-4-134,-18-1 0,-9-5 0,1-12 0,-4-4 0,-13 1 0,-1-5 0,-6 5 0,7-18 0</inkml:trace>
  <inkml:trace contextRef="#ctx0" brushRef="#br1" timeOffset="94395">26313 4608 8191,'0'-31'0,"0"3"5063,0 7-5063,0 5 2818,-5 6-2818,4 22 1719,-4 6-1719,5 20 6784,6-1-6784,-5 12 0,5-7 0,3 22 0,-7-5 0,2-17 0,1 1 0,-1-3 0,0-2 0,-2 22 0,3-25 0,-1 0 0,-4 16 0,0 10 0,0-13 0,0-23 0,0-10 0,0 0 0,0-3 0,0 3 0,4-9 0,19-1 0,2-5 0,18 0 0,2 0 0,-4 0 0,14 0 0,-7 0 0,-9-5 0,3 0 0,8 3 0,3 1 0,8-4 0,2 0 0,2 5 0,-1 0 0,-15 0 0,-3 0 0,0 0 0,-2 0 0,-10 0 0,-1 0 0,10 0 0,0 0 0,19 0 0,-19 0 0,3 0 0,4 0 0,2 0 0,-2 0 0,2 0 0,-8 3 0,3 1 0,-3-1 0,9-2 0,-2 1-968,-7 2 0,-1 2 968,2 0 0,-1-1 0,21-3-259,-21 3 0,3 1 259,7 0 0,3-1 0,9-4 0,-1 1 0,-11 8 0,-1 1 0,-3-10 0,-4 0 0,10 9 0,-17-10 0,3 0 0,4 5 0,3 0 0,7-4 0,2 0 0,-5 5 0,-2-2 0,-9-3 0,-1-2 0,4 1 0,0 0 0,-6 0 0,1 0 941,10 0 0,2 0-941,-4 0 0,-2 0 0,-7 0 0,-1 0 31,-1 0 1,-1 0-32,20 0 0,-8 0 0,-2 0 0,9 0 0,-18 0 0,2 0 0,9 0 0,0 0 0,-8 0 0,-1 0 0,-2 0 0,-3 0 0,4 0 0,9 0 0,-5-6 0,7 5 0,0-5 0,-7 6 509,6-7-509,0 6 0,3-14 0,7 13 0,-24-6 0,0-1 0,18 7 0,4-7 0,-16 9 0,0 0 0,1 0 0,-10 0 0,8-6 0,-16 5 0,12-5 0,-4 6 0,-3-6 0,10 4 0,-14-4 0,1 6 0,-10 0 0,-4-5 0,0 4 0,0-9 0,-1 9 0,-4-9 0,4 4 0,-9-4 0,9-1 0,-3-4 0,-1-2 0,5 6 0,-10-15 0,4 17 0,0-19 0,-4 11 0,9-5 0,-3-9 0,-1 0 0,0-1 0,0-1 0,1 6 0,0-9 0,-2 8 0,-5-1 0,0 8 0,0-9 0,10-33 0,-9 20 0,0-2 0,9-13 0,0 1-870,-9 13 0,0 1 870,10 1 0,-2 5 0,-6 5 0,7-5 0,-10 21 0,0 0 0,0 5 0,0 0 0,-5 5 1740,-1 2-1740,-10 4 0,-9 0 0,-8 0 0,-8 0 0,0 6 0,9-5 0,-15 5 0,-3-6 0,17 0 0,-2 0 0,0 3 0,1 0 0,-24-1 0,22 0 0,0 2 0,-26 4 0,18-6 0,-4-1 0,-3 2 0,0 2 0,6 1 0,1-1-808,-10-4 1,1 1 807,12 3 0,-2 1 0,-17-5 0,-4-2 0,2 1 0,-1 0 0,14-1 0,-1 1 0,2 1 0,-6 3 0,3 2 0,5-5 0,3 0 0,-21 9 0,17-9 0,-4-2 0,-12 0 0,-5 2-312,14 2 1,-3 2 0,1-1 311,-1-3 0,0-1 0,3 1-646,-9 5 0,4 0 646,8-5 0,5-2 0,-10 1 712,17 5 0,-3 0-712,0-4 0,-3 0 0,-15 5 0,0-2-529,11-3 1,1-2 528,2 1 0,1 0 0,10 6 0,-1-1 0,-14-4 0,1 1 0,12 8 0,0 1 0,-11-9 0,-1-2 443,5 5 1,-1 0-444,2-4 0,-3-2 0,-14 1 0,0 0 694,20 0 1,1 0-695,-9 1 0,0-2 0,14-4 0,-1 0 0,-16 4 0,-1 0 0,9-4 0,-2 0 0,-20 4 0,-3 2 0,9-1 0,0 0 190,8 0 1,-3 0-1,2 0-190,5 0 0,0 0 0,2 0-577,-13 0 1,3 0 576,8 0 0,3 0 0,-20 0 0,-1 0 0,32 0 0,-1 0 0,0 0 0,-1 0 0,-3 0 0,1 0 0,-14 0 0,3 0 590,12 0-590,4 0 1190,-8 0-1190,8 0 0,6 0 0,6 0 0,8 0 0,-3 5 0,9 5 0,-4 2 0,9-2 0,-4-5 0</inkml:trace>
  <inkml:trace contextRef="#ctx0" brushRef="#br1" timeOffset="100778">10346 8166 24575,'0'13'0,"9"12"0,-7 17 0,8-9 0,3 1 0,6 21 0,-4-23 0,1-2 0,7 8 0,-4-14 0,-8-18 0,34-36 0,-1-8-1221,-4 0 1,4-3 1220,-4 1 0,2-2 0,0 0 0,4-2 0,2 0-603,1 2 1,1 1-1,2-1 603,-10 5 0,2-2 0,0 1 0,-3 4 0,3 2 0,-2 3 0,-2 1 0,7-9 0,-6 4 0,-2 9 0,-12 2 0,-12 15 0,-9 2 0,-1 5 0</inkml:trace>
  <inkml:trace contextRef="#ctx0" brushRef="#br1" timeOffset="102495">14517 8883 8191,'-11'0'0,"40"0"4079,33 0-4079,-19 0 0,5 0 0,-1 0 0,4 0 0,0 0 0,-1 0 0,0 0 0,0 0 0,6 0 0,1 0 0,0 0 0,-4 0 0,0 0 0,-4 0 0,1 0 0,-5 0 1463,-8 0 1,-6 0-1464,-6 0 1837,-27 0-1837,-14 0 1602,-39 11 0,30-8 0,-7 8 1</inkml:trace>
  <inkml:trace contextRef="#ctx0" brushRef="#br1" timeOffset="102845">14427 9194 24575,'26'6'0,"37"-2"0,-4-4 0,-17-4 0,6-3 0,1 1-897,-2 1 0,0 0 0,2-1 897,6-4 0,3-2 0,-2 3 0,-5 3 0,0 2 0,-6-1 0,-2-1 0,-5 1 855,10 5-855,-47 0 0,3 0 0,-9 0 0</inkml:trace>
  <inkml:trace contextRef="#ctx0" brushRef="#br1" timeOffset="104762">16817 8886 24575,'10'0'0,"5"0"0,10 0 0,13 0 0,18 0-1099,9-11 1099,-28 10 0,0-1 0,0-9 0,0 0 134,-1 10 1,1 0-135,8-9 0,1-1 0,-2 5 0,-1 1 0,-4-1 0,-1 0 0,22-3 0,-57 9 0,-13 20 0,-37-5 0,21 7 0,1-12 0</inkml:trace>
  <inkml:trace contextRef="#ctx0" brushRef="#br1" timeOffset="105077">16927 9100 8191,'-7'0'0,"13"0"2531,29 1 1,13-2-2532,-1-3 0,4-3 0,-8 4 0,4-1 0,-5-1 0,3-5 0,-5 0 0,14-1 2818,-38 5-2818,-1 1 429,-19 4 1,6-4 0,-11 5 0</inkml:trace>
  <inkml:trace contextRef="#ctx0" brushRef="#br1" timeOffset="109463">18638 8916 8191,'-16'0'0,"26"0"4639,27 0-4639,16 0 0,1 0 0,5 0 0,-3 0 0,3 0 0,-6 0 0,5 0 0,4 0-466,1 0 1,6 0 0,0 0-1,-5 0 466,1 0 0,-4 0 0,2 0 0,-6 0 0,3 0 0,0 0 0,-4 0 551,1 0 1,-2 0-1,-1 0-551,-1 0 0,0 0 0,3 0 0,-4 0 0,2 0 0,2 0 0,-1 0 76,2 0 1,1 0-1,-1 0 1,-2 0-77,4 0 0,-2 0 0,2 0 0,-8 0 0,3 0 0,-2 0 0,-3 0 5,-2 0 0,-3 0 0,0 0-5,5 0 0,1 0 0,-2 0 0,15 0 0,-6 0 2128,-17 0 0,-3 0-2128,28 0 0,-39 0 773,-2 0-773,-51 0 0,24 0 0,-30 0 0</inkml:trace>
  <inkml:trace contextRef="#ctx0" brushRef="#br1" timeOffset="119976">10733 7553 24575,'-17'-6'0,"4"1"0,-21 8 0,-9 5 0,-7 1 0,-5 2 0,4-3 0,-3 0 0,-1 3 0,-7 3 0,0 3 0,2-2-1286,12-6 1,2-2-1,3 1 1286,-11 7 0,8-3 1197,5-5-1197,30-3 631,7 2-631,4 9 0,0-3 0,0 8 2029,0 4-2029,0 23 0,0 12 0,0-13 0,0 1 0,0-11 0,0-1 0,0 4 0,0 3 0,-1 17 0,2 3 0,4-7 0,1 3-334,-5 0 1,-1 4-1,1-2 334,3-6 0,0-1 0,-1-2-1094,-2 15 1,-2 0 1093,1 1 0,0-2 0,0-11 0,0 2 0,0 3 0,0 7 0,0 1 0,0-16 0,-1 1 0,1 1 0,1 1 0,2 8 0,0 2 0,1 0 0,-1-5 0,-2 1 0,-1-4 0,2-4 0,3 13 0,2-9 0,3 0 0,-7 1 0,7 0 0,-4-6 0,-1 4 0,-4-1 0,1 2-668,6-5 1,1 2-1,-1-2 668,-6 12 0,-1-4 0,6-8 0,-1-2 393,-5-6 0,-2-5-393,1 4 2033,5-1-2033,-4-26 0,13-9 0,6-1 2372,43-5-2372,-11 1 0,7-2 0,-6-3 0,4-3 0,0 0-1005,4 2 0,0 0 0,-4-1 1005,-10-1 0,-3 0 0,-2 0 0,10-5 0,-9 3 0,-13 7 0,-6-6 0,-9 8 0,-17-17 0,-7-2 0,-2-1 0,0 6 0</inkml:trace>
  <inkml:trace contextRef="#ctx0" brushRef="#br1" timeOffset="146476">19830 7814 24575,'0'-3'0,"9"-11"0,-7-5 0,23-7 0,-11 13 0,14-4 0,3-5 0,20-12 0,-19 13 0,2-2 0,13-4 0,2 0-773,-8 3 0,0 2 773,4-2 0,1 2 0,-10 6 0,1 1-135,15-5 0,2-1 135,2 2 0,3 0 0,-11 3 0,1-1 0,1 1-1226,0 0 1,-1 1 0,-1 2 1225,10-1 0,-1 2 0,-11 1 0,1-1 0,-1 2-100,7 2 0,0 1 100,-8-2 0,2-2 0,-1 1 0,20-3 0,-3 2 0,-14 4 0,-1 1 0,13-5 0,-1 2 0,-15 8 0,-1-1 0,16-7 0,0-1 149,-15 8 1,-3 1-150,2-4 0,1 0 98,16 4 1,1 2-99,-14-1 0,1 0 0,-2 0 0,3-1 0,-4 2 1874,-1 3 1,-4 1-1875,-2-1 0,-1 2 0,-6 4 0,1 1 128,4-1 1,0-1-129,1 1 0,1 1 0,12 1 0,0 1 0,-10-2 0,-2 0 338,2 3 1,-2 0-339,9 7 14,-13-7 0,1 2-14,-5-1 0,0 0 0,13 8 0,-1 0 0,-11-5 0,-3-1 0,22 16 0,-21-13 0,-14-13 0,0 8 0,-1-6 0,-1 6 485,1-8-485,-9-28 0,-8-13 0,1-13 0,-5 6 0,10 15 0,4 5 0,-2 4 0,6 25 0,-4 1 0,8 38 0,-8 10 0,1 6 0,-9-6 0,0-24 0,0-17 0,0-6 0,0 1 0,-5 0 0,-23-5 0,-17-1 0,-7-5 0,-12 0 0,31 0 0,5 0 0,18 0 0</inkml:trace>
  <inkml:trace contextRef="#ctx0" brushRef="#br1" timeOffset="149293">24520 7160 24575,'0'25'0,"0"5"0,-8 22 0,2-16 0,-1 3 0,2 5 0,-1 0 0,-3 0 0,0-2 0,7 16 0,-7-21 0,4-21 0,4 0 0,-4-27 0,5-23 0,5-4 0,0-7 0,1-11 0,2-2 0,2-1 0,2 2 0,-1 9 0,0 3 0,1 4 0,1 6 0,3 6 0,3-12 0,-4 29 0,-3 2 0,9 19 0,9 32 0,-16-7 0,-1 5 0,8 14 0,-2 2 0,-12-10 0,-1-1 0,7 3 0,-2-4 0,-9-3 0,6-7 0,-8-13 0,0-8 0,0 4 0,-17-10 0,13-2 0,-13-4 0</inkml:trace>
  <inkml:trace contextRef="#ctx0" brushRef="#br1" timeOffset="149526">24560 7448 24575,'9'-11'0,"8"-6"0,30 1 0,-8 3 0,16-4 0,-17 15 0,-7-7 0,-12 9 0,-10 0 0</inkml:trace>
  <inkml:trace contextRef="#ctx0" brushRef="#br1" timeOffset="149761">25105 7336 24575,'25'-19'0,"5"11"0,9-18 0,-12 18 0,-3-6 0,-20 10 0</inkml:trace>
  <inkml:trace contextRef="#ctx0" brushRef="#br1" timeOffset="149926">25119 7427 8191,'9'6'0,"37"-10"5063,-8-4-5063,4-2 0,-3 1 0,-12 1 0,7-1 0</inkml:trace>
  <inkml:trace contextRef="#ctx0" brushRef="#br1" timeOffset="150744">25895 7028 24575,'-5'-11'0,"-5"-1"0,-7 5 0,-11 1 0,8 15 0,-3 3 0,11 9 0,6 4 0,16 17 0,2-4 0,5 4 0,7-2 0,-21 8 0,12 14 0,-18-23 0,-2-2 0,3 15 0,-7-7 0,9-15 0,0-6 0,0 2 0,0-7 0,5-7 0,1-1 0,14-7 0,14-12 0,6-9 0,-9 4 0,-11-1 0</inkml:trace>
  <inkml:trace contextRef="#ctx0" brushRef="#br1" timeOffset="151125">26070 7226 8191,'4'-16'0,"2"5"5063,22-6-5063,-8 14 2818,14-10-2818,-17 22 1719,-7 12-1719,-5 10 6784,-18 13-6784,-3-4 0,-5-9 0,7-3 0,14-16 0,23 7 0,6-12 0,6 1 0,-14-8 0,-12 0 0</inkml:trace>
  <inkml:trace contextRef="#ctx0" brushRef="#br1" timeOffset="151343">26400 7428 24575,'-7'30'0,"0"-3"0,3 5 0,2-7 0,-2-8 0,4-6 0,0-6 0</inkml:trace>
  <inkml:trace contextRef="#ctx0" brushRef="#br1" timeOffset="151729">26625 7220 8191,'-4'-6'0,"-2"10"5063,-7 17-5063,7 7 2818,0 3-2818,11-10 1719,5-4-1719,7-10 6784,16-14-6784,-4-1 0,1 8 0,-15 24 0,-10 15 0,-5 6 0,0-24 0,0-7 0</inkml:trace>
  <inkml:trace contextRef="#ctx0" brushRef="#br1" timeOffset="151961">26873 7430 24575,'-11'27'0,"5"-2"0,1-8 0,1-6 0,2-6 0,-2-5 0</inkml:trace>
  <inkml:trace contextRef="#ctx0" brushRef="#br1" timeOffset="152294">27103 7131 24575,'-5'17'0,"3"7"0,-2 18 0,4-11 0,0 10 0,4-30 0,2-2 0,5-7 0,-5-3 0,-16 0 0,-3-4 0,-4 5 0,8 0 0</inkml:trace>
  <inkml:trace contextRef="#ctx0" brushRef="#br1" timeOffset="152678">27343 6957 24575,'22'-8'0,"-2"7"0,-9 12 0,0 5 0,1 15 0,0 1 0,-4 0 0,-2 5 0,9-4 0,-11 23 0,17-9 0,-14 10 0,1-16 0,-2-14 0,-6 2 0,-5-22 0,4 2 0,-4-9 0</inkml:trace>
  <inkml:trace contextRef="#ctx0" brushRef="#br1" timeOffset="154179">29164 7109 24575,'0'-10'0,"5"3"0,-4 12 0,8 12 0,-1 14 0,-2-4 0,0 3 0,0-10 0,-4 10 0,4-3 0,-6 0 0,0-7 0,0-9 0,0-10 0,0-12 0,0-14 0,-5-6 0,0-6 0,2-5 0,3-3 0,5-9 0,4 2 0,-3 9 0,6 5 0,19 7 0,7 8 0,19 0 0,-2 22 0,-20 13 0,-60 48 0,13-21 0,-19 18 0,27-36 0,22 6 0,-4-4 0,12 4 0,-10-5 0,-10-5 0,-25 15 0,3-17 0,-20 8 0,20-18 0,5-10 0,6 4 0,5-4 0</inkml:trace>
  <inkml:trace contextRef="#ctx0" brushRef="#br1" timeOffset="154408">29933 7070 8191,'12'-11'0,"9"-5"5063,6 15-5063,-4-5 0,-4 6 0,-14 0 0</inkml:trace>
  <inkml:trace contextRef="#ctx0" brushRef="#br1" timeOffset="154544">29949 7107 24575,'9'6'0,"7"-1"0,30-5 0,-14-6 0,4 4 0,-27-4 0</inkml:trace>
  <inkml:trace contextRef="#ctx0" brushRef="#br1" timeOffset="155061">30660 6764 24575,'-41'-10'0,"-6"1"0,23 9 0,4 10 0,10 2 0,23 12 0,-4-2 0,11 2 0,3 14 0,-5 11 0,-9-15 0,-1 1 0,-6 0 0,-2-1 0,-2 15 0,-4-11 0,6-17 0,0 0 0,0 0 0,14-5 0,-1-1 0,13-9 0,-9-1 0,-7-5 0,-5 0 0</inkml:trace>
  <inkml:trace contextRef="#ctx0" brushRef="#br1" timeOffset="158476">31101 6875 24575,'11'-11'0,"0"5"0,0-4 0,-1 4 0,1 0 0,0 1 0,4 5 0,-1 9 0,1-6 0,-1 15 0,-3-11 0,-4 8 0,-2-4 0,-16 4 0,-12 1 0,2 0 0,-5-6 0,20 0 0,18-4 0,2 6 0,42 9 0,-12-5 0,15 10 0,-24-13 0,-19 6 0,-17-3 0,-19 8 0,-1-2 0,-5 2 0,8-13 0,6-2 0,1-4 0,-4-4 0,-1-1 0,0-18 0,0 4 0,10-18 0,2 24 0,4-6 0</inkml:trace>
  <inkml:trace contextRef="#ctx0" brushRef="#br1" timeOffset="159342">31639 6643 24575,'20'-11'0,"6"5"0,11 2 0,-9 8 0,-3 7 0,-19 5 0,-6 10 0,-6 1 0,-1-5 0,2-2 0,5-5 0,6 6 0,15 11 0,1 1 0,6-6 0,-12-2 0,-10-13 0,-1 4 0,-5-6 0,0 1 0,-9 6 0,2-5 0,-3 9 0,0-14 0,9 12 0,-9-12 0,-5 8 0,-10-9 0,6-2 0,2-4 0</inkml:trace>
  <inkml:trace contextRef="#ctx0" brushRef="#br1" timeOffset="163477">22980 8925 24575,'0'27'0,"0"-2"0,0-5 0,0 26 0,0 5 0,0 10 0,-6-4 0,4-30 0,-10 2 0,10-40 0,-4-19 0,6-31 0,-1 23 0,2 0 0,12-27 0,3 13 0,6 17 0,-3 16 0,-2 3 0,0 10 0,4 11 0,-9 2 0,7 10 0,-17-2 0,7 3 0,-9 3 0,-10 1 0,-12 5 0,3-14 0,-13 11 0,18-13 0,-8 6 0,14-7 0,-1-5 0</inkml:trace>
  <inkml:trace contextRef="#ctx0" brushRef="#br1" timeOffset="163862">23347 8732 24575,'-20'17'0,"0"13"0,9 0 0,1 5 0,4 15 0,1 2 0,0-1 0,0-2 0,4-1 0,2-3 0,12 14 0,-10-34 0,19-5 0,-7-1 0,2-10 0,2 9 0,-13-17 0,-1 4 0</inkml:trace>
  <inkml:trace contextRef="#ctx0" brushRef="#br1" timeOffset="164612">23579 8827 24575,'0'32'0,"0"21"0,0 8 0,-4-16 0,-1 0 0,5-6 0,-2-1 0,-7-2 0,1-2 0,6 16 0,-7-22 0,4-21 0,4 8 0,-4-31 0,5 7 0,9-44 0,-4 21 0,2-4 0,5-17 0,3-6 0,3-4 0,0 0 0,-3 13 0,0 3 0,5-2 0,-1 7 0,-2 14 0,11-12 0,-15 41 0,1 5 0,-1 57 0,-11-10 0,-2 5 0,5 5 0,-1 2 0,-4-2 0,0-4 0,0-20 0,0-5 0,0 3 0,5-21 0,-4-1 0,-1-9 0,-1-1 0,-4-5 0</inkml:trace>
  <inkml:trace contextRef="#ctx0" brushRef="#br1" timeOffset="164794">23633 9178 8829,'0'-11'0,"10"0"5112,6-1-5112,6 6 2723,8-6-2723,-13 10 0,-2-4 0,-10 6 0</inkml:trace>
  <inkml:trace contextRef="#ctx0" brushRef="#br1" timeOffset="165524">24258 9022 24575,'0'-11'0,"-5"5"0,4-4 0,-9 4 0,4-5 0,-9 5 0,-1 1 0,-5 10 0,1 7 0,2 22 0,7 14 0,5-9 0,11-2 0,5-25 0,7-6 0,4 0 0,-4-11 0,-2-1 0,-4-5 0,8-12 0,-11 4 0,9-1 0,-16 32 0,9 7 0,0 11 0,-3-10 0,11-14 0,-15-1 0,6-5 0</inkml:trace>
  <inkml:trace contextRef="#ctx0" brushRef="#br1" timeOffset="166241">24441 9051 24575,'0'35'0,"0"-1"0,7-3 0,15-42 0,8-5 0,14-24 0,-2 10 0,-10 28 0,-12 3 0,-6 15 0,-4-2 0,11 3 0,1-10 0,4-7 0,4-13 0,-12-6 0,6-10 0,-18 11 0,-6 3 0,-20 10 0,6 19 0,-6 4 0,15 4 0,10-2 0,13-15 0,1-9 0,13-16 0,-13-13 0,-5-6 0,-8 0 0,-6-8 0,0-18 0,0 25 0,0 6 0,0 48 0,0 42 0,0-4 0,0 13 0,8-2 0,1-28 0,1 1 0,-4-27 0</inkml:trace>
  <inkml:trace contextRef="#ctx0" brushRef="#br1" timeOffset="167091">25231 8803 24575,'0'16'0,"0"-1"0,0 10 0,-9 18 0,-2 18 0,1-2 0,-7-4 0,10-20 0,-3-9 0,5-21 0,5-17 0,0-19 0,0 3 0,0-1 0,0 0 0,0-1 0,6-1 0,2-6 0,12 1 0,2-6 0,-2 11 0,3 5 0,-7 20 0,5 0 0,-1 6 0,-8 33 0,-3-7 0,-9 29 0,-8-17 0,6-2 0,-7-6 0,9-5 0,9-2 0,3-5 0,29 16 0,-6-1 0,0 4 0,-17-4 0,-52-15 0,-5-8 0,-13-3 0,1-7 0,27-5 0,3-1 0,12 0 0,9 1 0</inkml:trace>
  <inkml:trace contextRef="#ctx0" brushRef="#br1" timeOffset="167377">25626 8432 24575,'19'38'0,"-1"-4"0,0 3 0,-6 1 0,0 3 0,8 18 0,-3 2-845,-9-16 0,-3-1 845,1-2 0,-2-4 0,-10 1 547,-9 2-547,-8-16 280,-4 9-280,5-21 0,10-4 0,7-9 0</inkml:trace>
  <inkml:trace contextRef="#ctx0" brushRef="#br1" timeOffset="168009">26231 8712 24575,'65'-8'0,"-10"2"0,-10 6 0,-19 0 0,-11 0 0,-10 0 0</inkml:trace>
  <inkml:trace contextRef="#ctx0" brushRef="#br1" timeOffset="168163">26241 8859 24575,'51'0'0,"-11"0"0,15 0 0,-17 0 0,-8-7 0,-10 6 0,-11-5 0</inkml:trace>
  <inkml:trace contextRef="#ctx0" brushRef="#br1" timeOffset="174626">27197 7085 24575,'-4'-11'0,"-2"10"0,0 2 0,-8 5 0,6 3 0,-7 2 0,9 5 0,-7 17 0,6-9 0,-3 5 0,1-9 0,7-3 0,-2 0 0,4 3 0,-7-4 0,6 5 0,-5 0 0,6 0 0,0 13 0,0-14 0,5 8 0,-4-18 0,4 1 0,-1 5 0,4 0 0,3 0 0,1-5 0,3-7 0,-3-4 0,3 0 0,0-9 0,1 7 0,4-22 0,-3 10 0,-7-8 0,-5 6 0,-5 5 0,-5 0 0,-1 1 0,-9 3 0,-11 3 0,7 4 0,-10 0 0,17 0 0,-3 0 0,9 4 0,-4 2 0,4 5 0,0-5 0,1-1 0</inkml:trace>
  <inkml:trace contextRef="#ctx0" brushRef="#br1" timeOffset="181025">26987 8571 24575,'-11'0'0,"0"0"0,0 0 0,-4 7 0,-1-6 0,0 10 0,5-5 0,-3 0 0,12 8 0,-16-3 0,11 17 0,-10 0 0,11-3 0,-5-5 0,10-9 0,-4 4 0,5 2 0,0 4 0,0 1 0,8 7 0,4-6 0,3 1 0,0-9 0,-4-4 0,0-6 0,-1 0 0,6 0 0,0-4 0,4 4 0,1-5 0,-1 0 0,-4-5 0,-1 4 0,-4-9 0,0 4 0,0-5 0,1-9 0,-1 3 0,2-8 0,-2 4 0,-4-4 0,-2-5 0,-5 7 0,0-5 0,0 11 0,-6-4 0,5 0 0,-10 0 0,5 5 0,-5 1 0,0 4 0,0 5 0,-9 1 0,2 5 0,-8 0 0,14 0 0,3 0 0</inkml:trace>
  <inkml:trace contextRef="#ctx0" brushRef="#br1" timeOffset="183677">22873 10423 24575,'-6'23'0,"1"-4"0,5 14 0,0 6 0,0 16 0,0-4 0,0 4 0,-6-24 0,4 2 0,-4-16 0,2-33 0,-6-21 0,5-8 0,3-7 0,2 3 0,1 0 0,-1 1 0,3 1-233,8 5 1,3 3 232,-2-9 0,16 5 0,-8 16 0,2 11 0,2 23 0,-11 1 0,5 24 465,-16-4-465,-5 10 0,-6-7 0,-6-9 0,3-7 0,1-9 0,-4 16 0,-1-13 0,-4 9 0,8-13 0,3-5 0</inkml:trace>
  <inkml:trace contextRef="#ctx0" brushRef="#br1" timeOffset="183994">23170 10229 24575,'-11'0'0,"0"14"0,-1 8 0,5 21 0,-1-4 0,0 4 0,7-4 0,0 2 0,-4 12 0,0 2 0,4 0 0,2-1 0,-2-13 0,2-1 0,2 2 0,3-5 0,5-7 0,5-15 0,0-15 0,-11 0 0,0 0 0</inkml:trace>
  <inkml:trace contextRef="#ctx0" brushRef="#br1" timeOffset="184592">23363 10479 24575,'0'33'0,"0"-1"0,0 28 0,0-9 0,0 6 0,0-10 0,0-20 0,-6 1 0,5-35 0,-5-37 0,6-15-1256,0 14 1,0-1 1255,-1 9 0,2 0 0,6 0 0,2 1 0,-3 2 0,2 2 0,8-2 0,1 3 0,8-15 0,1 11 0,-4 19 0,-10 15 2511,10 24-2511,-4 37 0,-10-23 0,0 2 0,1 0 0,-3-1 0,-6 25 0,0-32 0,0 2 0,0-16 0,0 7 0,-5-12 0,-1 3 0,0-9 0,1-1 0</inkml:trace>
  <inkml:trace contextRef="#ctx0" brushRef="#br1" timeOffset="184776">23420 10626 24575,'27'-24'0,"21"-6"0,-1 5 0,6-7 0,-23 20 0,-18-1 0</inkml:trace>
  <inkml:trace contextRef="#ctx0" brushRef="#br1" timeOffset="185542">23938 10459 24575,'0'33'0,"0"-5"0,10 7 0,-8-10 0,17-13 0,-8-3 0,9-9 0,-3-14 0,-7 6 0,-5-12 0,-5 9 0,-9-6 0,1 5 0,-7-5 0,4 2 0,1 3 0,4-3 0,1 4 0,23-1 0,5 5 0,16 1 0,1 6 0,1 15 0,13 9 0,-21 5 0,0 3 0,-29-11 0,-13-9 0,2-2 0,-8-10 0,9-26 0,1 10 0,11-22 0,2 18 0,21-10 0,9 7 0,1-7 0,-10 19 0,-18 2 0</inkml:trace>
  <inkml:trace contextRef="#ctx0" brushRef="#br1" timeOffset="185925">24561 10342 24575,'6'5'0,"5"10"0,-5 7 0,8 5 0,-8 15 0,0-8 0,-6 10 0,0-17 0,0-3 0,0-31 0,0 3 0,0-12 0,0 7 0</inkml:trace>
  <inkml:trace contextRef="#ctx0" brushRef="#br1" timeOffset="186592">24581 10303 24575,'0'-11'0,"5"0"0,14-8 0,-1 11 0,11-11 0,-1 18 0,4-6 0,-6 12 0,-1 10 0,-34 23 0,3-8 0,-10 6 0,5-21 0,10 0 0,9 5 0,6 1 0,6-6 0,14 13 0,-19-14 0,13 17 0,-33-10 0,-3-5 0,-10-6 0,2-5 0,1-5 0,-10 0 0,1 0 0,-5-5 0,17-5 0,3 3 0,9-3 0</inkml:trace>
  <inkml:trace contextRef="#ctx0" brushRef="#br1" timeOffset="187010">25089 9988 24575,'22'14'0,"13"33"0,-17-9 0,-3 6 0,0 8 0,-3 3 0,-4-9 0,-2 1 0,-3-3 0,-8 0 0,-3-3 0,3 4 0,-4-5 0,-15-9 0,1-10 0,11-1 0,-7-8 0,12-2 0,-4-5 0,7-5 0</inkml:trace>
  <inkml:trace contextRef="#ctx0" brushRef="#br1" timeOffset="187359">25739 10214 24575,'11'-4'0,"4"2"0,11-9 0,2 5 0,-2-1 0,-6 2 0,-9 5 0,-5 0 0,-1 0 0</inkml:trace>
  <inkml:trace contextRef="#ctx0" brushRef="#br1" timeOffset="187542">25671 10308 24575,'44'0'0,"-5"0"0,7-6 0,-24-1 0,-9 0 0,-13 2 0</inkml:trace>
  <inkml:trace contextRef="#ctx0" brushRef="#br1" timeOffset="191358">26500 10024 24575,'6'9'0,"-1"3"0,3 40 0,-6 4 0,7 4 0,-1-5 0,-5-25 0,5 8 0,-8-15 0,0 2 0,0-23 0,-6-9 0,-4-30 0,2-21 0,-2 13 0,1-4 0,7-1 0,2 2 0,-6 7 0,2 4 0,10-16 0,-5 32 0,25-5 0,-16 8 0,29-4 0,-20 11 0,6 3 0,-8 13 0,-6 2 0,-3 8 0,3 0 0,-10 2 0,5 8 0,-16-2 0,2 2 0,-8-8 0,4-2 0,-5 0 0,0-4 0,-1 5 0,-2-10 0,12-2 0,-1-4 0</inkml:trace>
  <inkml:trace contextRef="#ctx0" brushRef="#br1" timeOffset="191775">26947 9764 24575,'-11'-6'0,"0"10"0,-1 25 0,6 12 0,2 4 0,2 7 0,1 5 0,2 1 0,4-1 0,3 0 0,-2-3 0,3-6 0,17-8 0,-5-8 0,-5-25 0,8 2 0,-15-9 0,8 0 0</inkml:trace>
  <inkml:trace contextRef="#ctx0" brushRef="#br1" timeOffset="192326">27205 9916 24575,'0'43'0,"0"0"0,0 8 0,0 1 0,0-2 0,0-2 0,0-8 0,0-3 0,0 17 0,0-38 0,0-15 0,0-8 0,0-30 0,0-21 0,4 19 0,2-1 0,-2 0 0,3 2 0,18-23 0,-9 26 0,3 21 0,1 5 0,-11 12 0,18 23 0,-9 23 0,7 7 0,-16-21 0,-1-2 0,5 0 0,-12 0 0,4-13 0,-10-8 0,4-2 0,-4-5 0</inkml:trace>
  <inkml:trace contextRef="#ctx0" brushRef="#br1" timeOffset="192542">27286 10266 24575,'6'-15'0,"1"3"0,20-18 0,4 1 0,16-15 0,-20 21 0,-5 4 0</inkml:trace>
  <inkml:trace contextRef="#ctx0" brushRef="#br1" timeOffset="192809">27642 9718 24575,'16'13'0,"9"20"0,-9-5 0,1 5 0,4 10 0,-1 2 0,-4-5 0,-3-1 0,1 7 0,-8-4 0,-18 6 0,-1 1 0,-16-14 0,11-23 0,-2 4 0,4-15 0,9 4 0,-2-5 0</inkml:trace>
  <inkml:trace contextRef="#ctx0" brushRef="#br1" timeOffset="193141">28311 9789 24575,'6'20'0,"5"14"0,-1 4 0,-2 9 0,9-9 0,-15 25 0,7-21 0,-9 12 0,-5-38 0,4-6 0,-4-10 0</inkml:trace>
  <inkml:trace contextRef="#ctx0" brushRef="#br1" timeOffset="193310">28296 10042 24575,'29'-32'0,"23"-7"0,-1 16 0,4 3 0,-12 6 0,0-1 0,5-2 0,-5 3 0,-13 10 0,-10-11 0</inkml:trace>
  <inkml:trace contextRef="#ctx0" brushRef="#br1" timeOffset="193825">28948 9726 24575,'6'30'0,"-4"-8"0,10 25 0,-2 10 0,-1-14 0,0 1 0,-3-9 0,-1-2 0,5 25 0,-15-57 0,-6-59 0,6 18 0,3-6 0,2 2 0,1-4 0,4 1 0,7-17 0,5 4-340,-1 12 1,3 6 339,-1 8 0,1 8 0,5 12 0,6 8 0,-5 20 0,-4 15 0,-11 26 0,-22-8 0,-3 4 0,-10-30 679,2-6-679,6-10 0,2-5 0,9 0 0,1 0 0</inkml:trace>
  <inkml:trace contextRef="#ctx0" brushRef="#br1" timeOffset="194091">29374 9450 24575,'0'40'0,"0"24"0,0-2 0,-1-24 0,2 0 0,12 15 0,-10-19 0,27-11 0,-15-7 0,13-5 0,-14-2 0,-5-9 0</inkml:trace>
  <inkml:trace contextRef="#ctx0" brushRef="#br1" timeOffset="194675">29637 9590 24575,'-5'41'0,"4"3"0,-4-21 0,5 1 0,-5-18 0,10-20 0,13-34 0,5 4 0,4-2 0,3 2 0,0 3 0,-2 5 0,-1 5 0,9 0 0,-21 30 0,-9 6 0,-1 15 0,-24 16 0,14-7 0,-19-1 0,23-18 0,-4 6 0,10-4 0,-4 3 0,18 2 0,-9 9 0,18 2 0,-19 3 0,4-12 0,-19 1 0,-10-13 0,-3 2 0,-16-9 0,16 0 0,-11-14 0,22 6 0,-3-8 0,11 12 0</inkml:trace>
  <inkml:trace contextRef="#ctx0" brushRef="#br1" timeOffset="194941">30011 9276 24575,'26'43'0,"-1"1"0,0 2 0,-1 3 0,1 8 0,-3 1-824,-6-13 0,-4-1 824,-4-6 0,-5-3 534,-8-4-534,-13-7 273,-28-1-273,-15-6 0,-1-2 0,24-15 0,21 0 0</inkml:trace>
  <inkml:trace contextRef="#ctx0" brushRef="#br1" timeOffset="195740">30615 9473 24575,'35'-8'0,"0"1"0,13-6 0,1-1 0,-16 4 0,0-1 0,5-5 0,-6 4 0,-17 10 0,-10-3 0</inkml:trace>
  <inkml:trace contextRef="#ctx0" brushRef="#br1" timeOffset="196273">31206 9283 24575,'15'6'0,"1"12"0,3 19 0,-8 3 0,-3 15 0,-8-7 0,0-11 0,0-1 0,0 13 0,0 2 0,-6-50 0,5-17 0,-5-27 0,-3 3 0,8-2 0,0-3 0,-4 1 0,2-1 0,8-13 0,4 2 0,2 9 0,2 6 0,16-11 0,2 31 0,-15 21 0,0 11 0,-11 14 0,-5 8 0,-7-1 0,-8-5 0,-3-12 0,-4-7 0,6-4 0,5-4 0,6 0 0</inkml:trace>
  <inkml:trace contextRef="#ctx0" brushRef="#br1" timeOffset="196560">31532 9070 24575,'-6'24'0,"-6"27"0,7-12 0,1 1 0,-1-5 0,0 1 0,3 0 0,4-1 0,20 25 0,-8-29 0,19 14 0,-12-39 0,-10-1 0,-1-5 0</inkml:trace>
  <inkml:trace contextRef="#ctx0" brushRef="#br1" timeOffset="197061">31836 9144 24575,'-12'25'0,"-3"22"0,7-8 0,-9 25 0,15-30 0,-7-1 0,9-39 0,0-20 0,4-9 0,2-4 0,0 4 0,1-1-435,4-10 0,2 1 435,-2 12 0,1 1 0,2-2 0,0 2 0,5-4 0,-3 23 0,-12 28 0,1 16 0,0 6 0,0-2 0,1 1 435,3 8 0,0-1-435,1 15 0,1-25 0,-19-22 0,11-7 0,-12-4 0</inkml:trace>
  <inkml:trace contextRef="#ctx0" brushRef="#br1" timeOffset="197225">31823 9257 24575,'15'-5'0,"-3"-1"0,17-6 0,-10 5 0,10-5 0,-17 10 0,-3-4 0</inkml:trace>
  <inkml:trace contextRef="#ctx0" brushRef="#br1" timeOffset="198175">32298 9076 8877,'0'-10'0,"-5"4"5114,-1 1-5114,-4 9 2715,4 7-2715,-4 5 1625,18 0-1625,6-6 6244,9-5-6244,6-5 0,-12 0 0,3 0 0,-8 0 0,3 0 0,0 0 0,-3 0 0,8 0 0,-8 0 0,12 0 0,2-6 0,7-2 0,-2-4 0,-6 5 0,-8-3 0,-2 4 0,-4-9 0,-5 3 0,-1-3 0,-10 9 0,-14 1 0,1 10 0,-1 5 0,1 3 0,15 7 0,-1-12 0,14-16 0,9-14 0,-6-7 0,0-6 0,3-8 0,-1 0 0,-4 4 0,-3 4 0,-2-5 0,-18 78 0,6-5 0,1 2 0,-2 4 0,4-2 0,11 18 0,-1-20 0,8-10 0,-9-10 0,-2-10 0</inkml:trace>
  <inkml:trace contextRef="#ctx0" brushRef="#br1" timeOffset="198610">33008 8716 24575,'0'24'0,"0"12"0,0 23 0,-6 2 0,4-16 0,-4-13 0,1-17 0,4-3 0,-8-2 0,7-5 0,-2-5 0</inkml:trace>
  <inkml:trace contextRef="#ctx0" brushRef="#br1" timeOffset="198976">33027 8680 24575,'31'-18'0,"0"1"0,18-13 0,-14 20 0,-14 13 0,-15 18 0,-13 14 0,-9 6 0,0 4 0,4-14 0,12-1 0,6-10 0,1 10 0,9 10 0,-7 2 0,4-6 0,-18-8 0,-1-16 0,-21-1 0,-22-7 0,9-4 0,2 0 0,24 0 0</inkml:trace>
  <inkml:trace contextRef="#ctx0" brushRef="#br1" timeOffset="199259">33366 8311 24575,'31'51'0,"-15"-17"0,-1 6 0,1 2 0,-1 6 0,-4 2-3277,-8 14 0,-7 3 0,0-4 2780,1-15 1,1-4-1,-4 0 497,-5 3 0,-3 1 0,0-12 2818,-7-4-2818,9-21 1719,-24 6-1719,6-5 0,-4 3 0,17-7 0</inkml:trace>
  <inkml:trace contextRef="#ctx0" brushRef="#br1" timeOffset="200856">25652 11895 24575,'25'-12'0,"4"8"0,8-23 0,10 13 0,4-13 0,4 14-1874,1-12 1874,-8 21 605,-9-17-605,-11 20 309,-12-5-309,-1 6 0,-23 11 0,10-9 0,-16 9 0</inkml:trace>
  <inkml:trace contextRef="#ctx0" brushRef="#br1" timeOffset="201060">25857 11975 24575,'34'-12'0,"0"-1"0,17-2 0,2-1 0,-8-3 0,-1 1 0,2 3 0,-6 3 0,-13 6 0,-22 6 0</inkml:trace>
  <inkml:trace contextRef="#ctx0" brushRef="#br1" timeOffset="209341">26950 11378 24575,'0'-15'0,"18"2"0,19-18 0,-7 17 0,3 2 0,17-12 0,-2 9 0,-32 25 0,-5 10 0,-13 12 0,1-5 0,-10-2 0,14-10 0,5 1 0,21 8 0,-7-3 0,11 1 0,-25 2 0,-28 7 0,-5 0 0,-18-1 0,2-1 0,7-5 0,10-5 0,4-4 0</inkml:trace>
  <inkml:trace contextRef="#ctx0" brushRef="#br1" timeOffset="209590">26867 11880 24575,'11'0'0,"4"0"0,37-25 0,-16 12 0,6-1 0,-1-3 0,5-2 0,-1 2 0,15-2 0,-2 1 0,-9 2 0,-5 1 0,5 4 0,-39 14 0,-5-1 0,-5 7 0</inkml:trace>
  <inkml:trace contextRef="#ctx0" brushRef="#br1" timeOffset="210040">27283 12020 24575,'-21'9'0,"-6"9"0,-7 33 0,23-15 0,1 2 0,-3 0 0,5 1 0,14-1 0,6-2 0,6 0 0,12-17 0,-4-13 0,-2-19 0,-7 5 0,-3-15 0,-14 7 0,-6 5 0,-10 1 0,0 10 0,4 0 0,2 0 0</inkml:trace>
  <inkml:trace contextRef="#ctx0" brushRef="#br1" timeOffset="210624">27919 11406 24575,'0'21'0,"0"0"0,0 0 0,9 16 0,-1-3 0,2 6 0,-4-14 0,-1-11 0,-4-4 0,4 0 0,-10-1 0,4-4 0,-4-1 0</inkml:trace>
  <inkml:trace contextRef="#ctx0" brushRef="#br1" timeOffset="210790">27856 11642 24575,'22'-21'0,"12"-2"0,5-5 0,17 3 0,-26 5 0,-2 9 0,-22 2 0</inkml:trace>
  <inkml:trace contextRef="#ctx0" brushRef="#br1" timeOffset="212791">29113 10946 24575,'0'15'0,"6"18"0,-5 1 0,12 15 0,-12-12 0,5-11 0,-6-6 0,0-5 0,0-8 0,0 2 0</inkml:trace>
  <inkml:trace contextRef="#ctx0" brushRef="#br1" timeOffset="212975">28997 11323 24575,'16'0'0,"-1"0"0,20-15 0,11-6 0,-16 5 0,-1 0 0,15-4 0,-21 7 0,-18 13 0</inkml:trace>
  <inkml:trace contextRef="#ctx0" brushRef="#br1" timeOffset="213357">29210 11409 24575,'-28'26'0,"-2"6"0,14 10 0,-12 5-925,21-11 0,2 1 925,-3-5 0,1 2 0,5 11 0,4 0 0,11 13 598,-5 0-598,19-39 305,0-13-305,5-6 0,-2-19 0,-14 5 947,-17-13-947,-20 13 0,-2 3 0,-7 5 0,18 6 0,3 0 0</inkml:trace>
  <inkml:trace contextRef="#ctx0" brushRef="#br1" timeOffset="214075">30042 11071 8976,'7'-6'0,"25"-11"4806,20 7-4806,-18-5 0,0 0 0,14 12 2745,-5-18-2745,-17 14 1653,-7 0-1653,-8 2 0,-5 5 0,-1 0 0</inkml:trace>
  <inkml:trace contextRef="#ctx0" brushRef="#br1" timeOffset="215372">31401 10543 8191,'-11'0'0,"5"5"5063,-8-4-5063,12 13 2818,-14-3-2818,6 35 1719,2 5-1719,3-13 0,2 1 0,3 21 0,0-16 6784,9-19-6784,10-6 0,5-10 0,5 4 0,-9-13 0,10-6 0,-7-2 0,8-13 0,-11-23 0,-11 9 0,-5-2 0,-6-4 0,-4 1 0,-1 3 0,-3 3 0,-20-9 0,6 22 0,-21 5 0,-7 8 0,17 5 0,1 3 0,-11 7 0,17 0 0,24-2 0</inkml:trace>
  <inkml:trace contextRef="#ctx0" brushRef="#br1" timeOffset="219442">3998 12588 8191,'3'0'0,"4"0"5063,19 0-5063,1 0 2818,17 0-2818,-10 0 0,2 0 0,27 0 593,-22 0 0,-1 0-593,16 0 3260,-16 0 0,1 0-3260,-2 0 0,1 0 0,14 0 0,2 0 0,1 0 0,-2 0 0,-11 0 0,1 0 0,-1-1 0,3 1 0,-1 1-699,15 4 1,3 1 698,-8-4 0,5-2 0,-3 1 0,-10 3 0,-2 1 0,2-2 0,9-2 0,2-2 0,-2 1 0,-7 0 0,-1 0 0,3 0 0,0 0 0,4 0 0,2 0 0,1 0-736,3 0 0,2 0 1,1 0-1,1 0 736,-10 0 0,2 0 0,0 0 0,-1 0 0,-2 0-647,4 0 1,-2 0 0,-1 0-1,-1 0 647,-4 0 0,1 0 0,-2 0 0,-3 0 0,-1 0 0,-3 1 0,3-2-482,16-3 0,3-1 0,2 1 482,-12 3 0,0 1 0,2-1 0,0 0 0,-4-1 0,1-1 0,1 0 0,-1 0 0,-3 1 0,2 2 0,-2 0 0,-1 0 0,3 0 0,8 1 0,4 0 0,-2-1 0,-6-2-395,-10-1 0,-4-2 0,3 1 395,1 2 0,3 2 0,2 0 0,-1-1 0,-1-2 0,0-1 0,1 1 0,0 0 66,2 2 0,1 1 0,1 0 0,1 1-66,-3 1 0,3 1 0,0 0 0,-1 0 0,-2-1 0,0-1 0,-2-1 0,-1 0 0,2 2 0,8 3 0,1 2 0,0 1 0,-2-3 515,6-3 0,-3-2 0,1 1-515,-10 2 0,1 1 0,0-1 0,-2 0 0,8-3 0,-2 0 0,-2 0 508,-6 0 1,0 0 0,-6 0-509,0 0 0,-5 0 0,-2 0 0,-6 0 2724,-7-5-2724,-47-1 0,20 0 0,-27 1 0</inkml:trace>
  <inkml:trace contextRef="#ctx0" brushRef="#br1" timeOffset="222141">11603 15618 24575,'0'23'0,"5"-9"0,-4 13 0,13 22 0,3 7 0,-5-9 0,3 2 0,2-9 0,-1-3 0,8 20 0,6-21 0,7-56 0,-3 0 0,7-7 0,0-1 0,-4-1 0,-1-1 0,3-2-1191,2-2 0,4-3 1,1 1-1,-1 2 1191,6-3 0,1 2 0,3-1 0,-13 8 0,3-1 0,2-1 0,0 0 0,-1 2-608,10-6 1,-1 1 0,2 1 0,0-1 607,-5 4 0,1-1 0,0 1 0,-1 0 0,-3 1-541,12-7 1,-3 1 0,-4 4 540,5 0 0,-7 5 0,-4-3 0,-52 47 0,5-19 0,-16 20 0</inkml:trace>
  <inkml:trace contextRef="#ctx0" brushRef="#br1" timeOffset="227007">22115 15186 24575,'20'21'0,"5"8"0,22 18 0,-19-16 0,4 5 0,0 2-1181,-3-1 1,1 2 0,1 2 0,3 0 1180,1 0 0,3 1 0,2 1 0,1 1 0,-2-1-841,1 1 1,0 1 0,1 0 0,-1-1 0,-1-3 840,3 1 0,-1-2 0,-1-2 0,-1-3 0,4 3 0,-1-2 0,-5-6 888,-5-4 1,-3-4-889,15 3 0,-16-4 0,-13-36 0,-10 15 0,-5-22 0</inkml:trace>
  <inkml:trace contextRef="#ctx0" brushRef="#br1" timeOffset="227258">23138 15376 24575,'-37'48'0,"0"-1"0,-4 2 0,0 3 0,12-9 0,0 2 0,-3 2-1598,-3-4 1,-3 2 0,-2 1 0,0-1 1597,0 1 0,0 0 0,0 0 0,-1-1-726,-2-1 0,-2 1 0,1-2 0,1 0 726,3-2 0,1 0 0,1-1 0,0-2 0,-7 7 0,1-3 0,3 1-209,7-3 0,2 0 1,1-2 208,-12 10 0,5-4 0,15-10 0,8-10 0,10-19 0</inkml:trace>
  <inkml:trace contextRef="#ctx0" brushRef="#br1" timeOffset="230973">6484 9310 8191,'4'0'0,"2"0"4830,30-10-4830,-3 3 0,6-2 0,17-5 0,10-5 0,5-1-235,-15 5 0,4 0 0,3 0 1,3-2-1,1 0 235,-9 3 0,2-2 0,2 0 0,1 0 0,0 0 0,0 0 0,0 0 0,0 0 0,2 0 0,0-1 0,-1 1 0,0 0 0,-2 1 0,-3 0 0,-1 1 0,-2 0 0,-1 1 0,-1 0 0,-3 1 0,-1-1 0,11-2 0,-1 0 0,-5 1 0,-7 3 1065,1 3 1,-6 0-1066,-6-2 0,-5 0 4895,-2 3-4895,-21-15 48,-17 14 0,-6-5 0,9 13 0</inkml:trace>
  <inkml:trace contextRef="#ctx0" brushRef="#br1" timeOffset="231257">8580 8503 24575,'15'6'0,"26"12"0,-8 8 0,10 21 0,-31-8 0,-7 2 0,1 17 0,-11-16 0,-5-1 0,-12 12 0,2-21 0,-8 11 0,21-21 0,-8-8 0,9 1 0,1-15 0</inkml:trace>
  <inkml:trace contextRef="#ctx0" brushRef="#br1" timeOffset="235739">30868 11896 24575,'26'-10'0,"11"-15"0,7-4 0,-6 11 0,5 1 0,1-3-645,0-3 0,3-2 0,1-2 0,-1 3 645,14-2 0,1 1 0,-5 3 411,7-7 0,-14 10-411,-26 22 0,-26 2 0,-26 17 0</inkml:trace>
  <inkml:trace contextRef="#ctx0" brushRef="#br1" timeOffset="235958">31143 12026 24575,'20'0'0,"24"-11"0,6-8 0,-11 3 0,6-4 0,2-1-702,0-1 1,1-1 0,1-1 701,8-2 0,1-1 0,-4 2 0,7 0 0,-9 2 0,-18 3 0,-8 5 676,-12 12-676,-13-11 86,-1 13 1,-1-4 0,-4 5 0</inkml:trace>
  <inkml:trace contextRef="#ctx0" brushRef="#br1" timeOffset="251240">24754 8045 8191,'-2'-5'0,"12"-5"5063,30-3-5063,10-3 1409,-15 4 0,1 1-1409,3 2 0,-1 0 0,-2-5 0,0 1 569,5 7 0,-1 1-569,-7-6 0,0 1 3248,11 8 1,3 1-3249,-1-11 0,2-2 0,9 7 0,-2 1-435,-10-3 0,-3 0 435,0 4 0,-3 0 0,17-5 0,-17 9 0,3 0 0,1-9 0,1 0 0,12 9 0,0-1 0,-12-8 0,-1 0 0,11 9 0,-2 0 175,10-19-175,-23 18 0,3 1 0,-2-8 0,0-1 0,3 8 0,1 1 0,8-8 0,0 0 23,-8 8 1,-3-1-24,-3-7 0,-3 0 0,13 6 0,8-7 0,-7 4 657,2 5-657,-11-11 0,-10 10 0,-10-4 214,-13 6 1,1 0 0,-12 0 0</inkml:trace>
  <inkml:trace contextRef="#ctx0" brushRef="#br1" timeOffset="252308">25218 8148 24575,'21'-6'0,"17"4"0,22-19 0,-10 6 0,3 0-2160,1-2 0,2 0 2160,7-4 0,0 0 0,-9 7 0,2 1-64,-4 1 1,5 1-1,0 0 64,2-1 0,1 0 0,1 0 0,-7 3 0,2 1 0,0-1 0,-1 1 0,-1-1 0,0 0 0,-2 0 0,-3 2-190,2 2 1,-4 1 0,-2-1 189,15-7 0,-6 2 0,10 8 0,-31-7 0,-1-1 0,20 2 1936,0-2-1936,-25 4 1223,-3 6-1223,-12-5 480,-11 4 0,1-4 0,-11 5 0</inkml:trace>
  <inkml:trace contextRef="#ctx0" brushRef="#br1" timeOffset="262889">26032 11234 24575,'11'0'0,"21"0"0,-2 0 0,19 0 0,-8 6 0,-9-4 0,-7 8 0,-5-8 0,-4 2 0,5-4 0,0 0 0,-4 0 0,-2 0 0,-4 0 0,-5 0 0,-2 0 0</inkml:trace>
  <inkml:trace contextRef="#ctx0" brushRef="#br1" timeOffset="263196">26356 11183 24575,'16'5'0,"0"-4"0,-5 4 0,4 4 0,-8-2 0,8 12 0,-13-3 0,-9 9 0,4-8 0,-19-3 0,10-1 0,-4-1 0,1 4 0,9-6 0,1-5 0</inkml:trace>
  <inkml:trace contextRef="#ctx0" brushRef="#br1" timeOffset="265957">26642 12987 24575,'20'-26'0,"1"3"0,3 3 0,6-2 0,6-6 0,-2 4 0,-4 3 0,-13 6 0,-6 7 0,-6 4 0</inkml:trace>
  <inkml:trace contextRef="#ctx0" brushRef="#br1" timeOffset="266274">26848 12741 11732,'5'-11'0,"5"5"4869,2 2-4869,8 4 2235,-8 0-2235,7 0 1263,-12 14-1263,3-6 4476,-10 12-4476,0-5 0,-5 2 0,4 4 0,-4 1 0,5-10 0,0-3 0</inkml:trace>
  <inkml:trace contextRef="#ctx0" brushRef="#br1" timeOffset="277674">28916 10361 24575,'10'0'0,"10"-6"0,30 4 0,-18-4 0,3-3 0,10 0 0,3-1-1066,-2-2 1,0-1 1065,3-3 0,2 0 0,-8 3 0,3 0 0,-1 1-36,18-5 0,1 1 36,-17 4 0,0-1 0,-3 2 0,-4 2 0,-3 1 0,16 0 0,-33 8 0,-3 0 0,-2-5 0,-5 4 392,-8-4 1,1 5-1,-8 0 1</inkml:trace>
  <inkml:trace contextRef="#ctx0" brushRef="#br1" timeOffset="278490">29579 10394 24575,'5'3'0,"-4"0"0,4 12 0,-5-4 0,0 4 0,0 2 0,-6 13 0,5-6 0,-6 5 0,-2-11 0,2 6 0,-8-5 0,4 2 0,5-1 0,-5-4 0,4 5 0,-6-5 0,6-1 0,-3-4 0,4-10 0,-5 2 0,5-7 0,1 4 0</inkml:trace>
  <inkml:trace contextRef="#ctx0" brushRef="#br1" timeOffset="278823">29389 10678 24575,'0'11'0,"0"12"0,0 0 0,0 7 0,6-5 0,0-8 0,11-7 0,4-11 0,1-1 0,0-13 0,-6 13 0,2-17 0,-2 12 0,2-8 0,-8 9 0,-5 1 0</inkml:trace>
  <inkml:trace contextRef="#ctx0" brushRef="#br1" timeOffset="310272">18024 8168 24575,'-2'22'0,"-6"6"0,-6 13 0,-6 11 0,-1 4 0,0 5 0,11-29 0,2 0 0,-8 31 0,3-1 0,4-7 0,5-11 0,2-6 0,2-6 0,0-2 0,1 2 0,6 1 0,8 4 0,8 5 0,5-1 0,4 0 0,1-3 0,3-6 0,10-4 0,13-5 0,-22-12 0,3-1 0,4 1 0,3-2 0,5 1 0,2-1 0,2-1 0,0 0 0,4 1 0,0-1 0,4 0 0,0 0 0,-3 0 0,-1-1 0,-1 1 0,1 0 0,-12-3 0,1 0 0,-3-1 0,1 2 0,0-1 0,10 0 0,-4-1 0,1 0 0,-6-3 0,3-1 0,10 0 0,-26 0 0,1 0 0,6 0 0,0-2 0,2-2 0,1-1 0,-1-1 0,-1-2 0,-1-2 0,0 0 0,-3-1 0,1 0 0,-2 0 0,0 1 0,0 1 0,0-1 0,1 2 0,-1 0 0,1 0 0,-1 0 0,2 1 0,-1 1 0,0-2 0,-1 1 0,0 0 0,0 0 0,-2 0 0,0 1 0,-1-1 0,0 0 0,0-1 0,0 1 0,0 0 0,1-1 0,2-1 0,0 0 0,0-2 0,0 0 0,0 0 0,0 0 0,-2-1 0,-1 0 0,-1 0 0,-1 0 0,0 0 0,-1 0 0,0-1 0,1 0 0,-2-1 0,0 0 0,0-1 0,-1 0 0,0-1 0,0 0 0,-1 0 0,0-1 0,27-17 0,-3 1 0,-7 1 0,-7 1 0,-14 5 0,-2-2 0,10-14 0,-13 14 0,-2 1 0,0-6 0,-7 9 0,-6 6 0,-3 2 0,-2 0 0,0-3 0,-5-7 0,-4-3 0,-7-6 0,-7-1 0,-7-2 0,-6-2 0,-5 2 0,-6-1 0,21 20 0,-3 0 0,-4-1 0,-2 0 0,-3-1 0,-2-1 0,-3 0 0,0 1 0,0 0 0,-1 0 0,-3 1 0,1-1 0,-1 2 0,-1 1 0,-1 0 0,0 2 0,0 1 0,1 1 0,3 2 0,1 2 0,3 0 0,2 0 0,3 2 0,2 0 0,-30-5 0,30 7 0,-2 0 0,-3 2 0,-1 1 0,-4 0 0,0 1 0,-5 1 0,0 0 0,1 1 0,-1 0 0,0 0 0,0 0 0,0 0 0,-1 0 0,0 0 0,-1 0 0,1 0 0,-1 0 0,-1 0 0,-1 0 0,0 0 0,0 2 0,-1 0 0,0 2 0,-4 1 0,0 2 0,-1 2 0,-1 0 0,-3 2 0,1 1 0,1 1 0,0 0 0,1-1 0,1 1 0,4-1 0,2 0 0,5-1 0,3-1 0,5-2 0,1 0 0,-23 4 0,11-2 0,9-4 0,8-1 0,7-1 0,7-1 0,4 0 0,5-1 0,1 1 0,-2-2 0,-1 1 0,0-1 0,1 1 0,7-2 0,1 1 0</inkml:trace>
  <inkml:trace contextRef="#ctx0" brushRef="#br1" timeOffset="312740">18290 10407 24575,'36'0'0,"-5"0"0,6 0 0,6 1 0,5-1 0,3-1-1095,0 1 0,3 0 1,2-1-1,1 1 1095,-4-2 0,2 1 0,0-1 0,2 1 0,-1-2 0,4 1 0,2-1 0,-1-1 0,1 1 0,-2-1 0,-1 0 0,-1 0 0,0-1 0,-1 0 0,-1 1 0,8-2 0,0 0 0,-2 1 0,-2-1 103,-7 0 1,-1 1 0,-1 0 0,-3 0-104,7 0 0,-3 0 0,-3 1 456,7-1 0,-5 1-456,-14 1 0,-3 2 0,5 1 0,-20 0 2228,-12 0-2228,-8 0 824,-11 1-824,-10 2 0,-15 1 0,-11-1 0,-1-1 0,4-2 0,15 0 0,16 0 0,7 0 0</inkml:trace>
  <inkml:trace contextRef="#ctx0" brushRef="#br2" timeOffset="489465">1218 7883 24575,'0'15'0,"0"6"0,0 2 0,-8 19 0,6 7 0,-7-15 0,1 1 0,6 24 0,-7-3 0,0-18 0,7 1 0,-11-8 0,12-5 0,-4-32 0,5-12 0,0-21 0,0-16 0,10 5-3392,-4 6 0,0-1 3392,7-17 0,-4 24 0,0 3 0,-2-9 0,9 15 0,-5 13 0,1 6 0,3 27 0,12 20 0,-12-4 0,-1 3 0,3-3 0,-1 2 3392,-6 11 0,-2 1-3392,2-12 0,-2-1 0,-6 1 0,-2-1 0,9 23 0,-9-30 0,0 2 0,0-22 0,0 2 0</inkml:trace>
  <inkml:trace contextRef="#ctx0" brushRef="#br2" timeOffset="489797">1219 8224 24575,'35'-6'0,"2"-2"0,-5-5 0,-6 6 0,-11 2 0,-4 5 0,-5 0 0,-1 0 0</inkml:trace>
  <inkml:trace contextRef="#ctx0" brushRef="#br2" timeOffset="490148">1609 8166 24575,'19'-5'0,"2"-9"0,13 6 0,0-13 0,2 14 0,-11-3 0,-5 5 0,-14 5 0,-2 0 0</inkml:trace>
  <inkml:trace contextRef="#ctx0" brushRef="#br2" timeOffset="490314">1638 8215 8191,'14'6'0,"3"-1"5063,34-13-5063,-14 1 0,5-3 0,-27 5 0,-10 5 0</inkml:trace>
  <inkml:trace contextRef="#ctx0" brushRef="#br2" timeOffset="490834">2222 7856 8191,'-21'-16'0,"-2"3"5063,7 13-5063,-14 0 2818,12 5-2818,-11 13 1719,22 27-1719,18-5 6784,0 8-6784,22-12 0,-18-4 0,-1 9 0,-8-10 0,-12-1 0,4-10 0,-16 14 0,5-5 0,-7 7 0,10-4 0,10-10 0,10-1 0,11-11 0,1-5 0,1-14 0,0-6 0,-13 3 0,2-1 0</inkml:trace>
  <inkml:trace contextRef="#ctx0" brushRef="#br2" timeOffset="491265">2394 7893 24575,'0'-11'0,"14"0"0,3 5 0,5 1 0,-1 19 0,-8 8 0,-16 38 0,-3-25 0,-3 0 0,-5 6 0,-1-3 0,-7 15 0,3-17 0,17-24 0,7-1 0,7-7 0,16-12 0,15-7 0,0-3 0,-9 4 0,-15 8 0</inkml:trace>
  <inkml:trace contextRef="#ctx0" brushRef="#br2" timeOffset="491614">2767 8138 24575,'-5'21'0,"4"-5"0,-4 21 0,5 0 0,0 14 0,0-11 0,0-14 0,0-16 0,0-5 0</inkml:trace>
  <inkml:trace contextRef="#ctx0" brushRef="#br2" timeOffset="492049">3056 7849 24575,'-11'17'0,"-11"13"0,10 18 0,-3 9 0,7-12 0,17-8 0,8-30 0,25-13 0,-12 2 0,6-11 0,-26 49 0,-11-7 0,-1 29 0,-4-28 0,15 1 0,-6-22 0,6 2 0</inkml:trace>
  <inkml:trace contextRef="#ctx0" brushRef="#br2" timeOffset="492247">3332 8169 24575,'0'20'0,"0"1"0,0-1 0,0-4 0,0-5 0,0-7 0</inkml:trace>
  <inkml:trace contextRef="#ctx0" brushRef="#br2" timeOffset="492598">3674 7763 8191,'-24'13'0,"-3"10"5063,1 28-5063,10-6 0,0 4 0,3 1 0,3 1 0,6-4 0,1-3 0,0 14 2818,25-43-2818,-10-10 1719,11-22-1719,-32 7 6784,5-21-6784,-26 23 0,10-5 0,5 8 0,9 4 0,1-4 0</inkml:trace>
  <inkml:trace contextRef="#ctx0" brushRef="#br2" timeOffset="492997">3869 7716 24575,'20'-6'0,"-7"1"0,11 31 0,-2 18 0,-10-3 0,-2 3 0,-1-2 0,-1-1 0,2-2 0,-1-3 0,-7 12 0,6-20 0,-8 2 0,0-3 0,-9 6 0,7-12 0,-12-4 0,13-6 0,-9-1 0,4 1 0,-5-5 0,5-1 0,1-5 0</inkml:trace>
  <inkml:trace contextRef="#ctx0" brushRef="#br2" timeOffset="494597">5756 7811 24575,'0'17'0,"0"3"0,0-4 0,-8 29 0,5-1 0,-10 10 0,12-15 0,-4-18 0,5-28 0,9-27 0,0-5 0,5-6 0,10-10 0,3 1 0,-5 7 0,2 1 0,7 0 0,1 8 0,-2 14 0,-1 5 0,-13 36 0,-10 4 0,-1 17 0,-25 3 0,0 7 0,-8-12 0,12 2 0,17-16 0,1-6 0,13 4 0,-4-3 0,0 0 0,-6 4 0,-13-5 0,-3-4 0,-2 6 0,-3-11 0,-2 8 0,-4-9 0,10 4 0,-3-9 0,14 4 0,-4-5 0</inkml:trace>
  <inkml:trace contextRef="#ctx0" brushRef="#br2" timeOffset="494864">6234 7850 15811,'11'0'0,"13"-6"3774,-10 4-3774,10-4 0,-18 6 0,-1 0 0</inkml:trace>
  <inkml:trace contextRef="#ctx0" brushRef="#br2" timeOffset="494997">6161 7914 24575,'49'7'0,"7"-1"0,-16-6 0,15 0 0,-32 0 0,4 0 0</inkml:trace>
  <inkml:trace contextRef="#ctx0" brushRef="#br2" timeOffset="496400">6740 7661 24575,'-11'0'0,"-12"0"0,0 5 0,2 1 0,7 14 0,23-1 0,3 8 0,-1-8 0,4 2 0,-13-5 0,4 22 0,-15 11 0,-10 12 0,6-11 0,-5-16 0,18-19 0,0 0 0,0 2 0,0-1 0,5 4 0,-4-8 0,10 8 0,-5-8 0,6-2 0,4-5 0,1-5 0,18-25 0,-19 19 0,8-19 0</inkml:trace>
  <inkml:trace contextRef="#ctx0" brushRef="#br2" timeOffset="497114">7079 7677 24575,'-8'16'0,"-3"6"0,-1 11 0,-1 3 0,0-4 0,0-2 0,-5 24 0,6-18 0,7-30 0,4 3 0,1-3 0,15 0 0,10-1 0,13-20 0,1 11 0,14-25 0,-24 25 0,6-11 0,-29 20 0,-1 19 0,-5-5 0,0 16 0,0-10 0,0-3 0,0 4 0,0-15 0,0-1 0</inkml:trace>
  <inkml:trace contextRef="#ctx0" brushRef="#br2" timeOffset="497382">7390 7959 24575,'0'30'0,"-5"-6"0,4 6 0,-9-8 0,9-5 0,-4-7 0,5-5 0</inkml:trace>
  <inkml:trace contextRef="#ctx0" brushRef="#br2" timeOffset="497880">7839 7576 24575,'-19'29'0,"-4"22"0,7 1-616,2-19 0,3 2 616,8 20 402,-7 3-402,19-16 204,8-7-204,0-23 0,3-6 0,-5-12 626,-8-5-626,-12-3 0,-12 3 0,-6 5 0,3 11 0,14-4 0,2 4 0</inkml:trace>
  <inkml:trace contextRef="#ctx0" brushRef="#br2" timeOffset="498449">8267 7440 24575,'4'15'0,"4"11"0,-2 2 0,0-1 0,-1 2 0,-4-12 0,10 18 0,-10-3 0,14 16 0,-13-14 0,7 12 0,-9-16 0,6 17 0,-5-5 0,10-2 0,-10-10 0,4-13 0,-5-1 0,-5-10 0,4 3 0,-9-8 0,4 4 0,0-5 0,2 0 0</inkml:trace>
  <inkml:trace contextRef="#ctx0" brushRef="#br2" timeOffset="502330">647 9346 24575,'0'12'0,"0"14"0,0 33 0,0-18 0,0 2 0,0 0 0,0 1 0,0 8 0,0-2 0,0 15 0,0-11 0,0-54 0,0-22 0,0-14 0,0-9 0,0-7 0,0-2 0,0 5 0,0-1 0,-2-16 0,4 3 0,9 21 0,1 2 0,-4-2 0,1 2 0,22-5 0,-13 22 0,-7 20 0,1-6 0,9 38 0,-4 29 0,0-7 0,-8 12 0,-9-34 0,-14-4 0,-4 7 0,-18-13 0,13-6 0,-1-7 0,13-6 0,0-5 0,5 4 0,1-4 0</inkml:trace>
  <inkml:trace contextRef="#ctx0" brushRef="#br2" timeOffset="502650">1005 9202 24575,'-32'29'0,"4"11"0,19-3 0,3 7 0,0 19 0,4 4-1585,5-22 1,2 1 0,-1 0 1584,-3 0 0,-2 1 0,4-4 0,14 6 0,1-6 1447,-2 10-1447,18-17 193,-11-21 0,-11-10 0,-2-5 1</inkml:trace>
  <inkml:trace contextRef="#ctx0" brushRef="#br2" timeOffset="503231">1242 9404 24575,'0'20'0,"0"22"0,0 22 0,0-3 0,0-24 0,0-3 0,0 7 0,0 2 0,-4-18 0,2-44 0,-2-35 0,3 5 0,2-6 0,3-6 0,3 0-307,1 14 0,1 2 307,-3 6 0,3 6 0,10 6 0,-17 12 0,7 9 0,1 35 0,7 5 0,-6 12 0,-1 6 0,-4-12 0,0 1 307,4 6 0,-2 0-307,-5 15 0,10-28 0,-17-19 0,3-10 0,-5-5 0,1 0 0</inkml:trace>
  <inkml:trace contextRef="#ctx0" brushRef="#br2" timeOffset="503396">1250 9659 24575,'32'-14'0,"7"0"0,-7 0 0,-9 7 0,-5 1 0</inkml:trace>
  <inkml:trace contextRef="#ctx0" brushRef="#br2" timeOffset="504330">1649 9523 24575,'-5'-11'0,"-1"5"0,-9 10 0,-2 10 0,0 7 0,6 1 0,5-6 0,6 3 0,5-12 0,6 2 0,5-9 0,2-9 0,-2 7 0,-3-16 0,3 11 0,2-4 0,4 6 0,-1 5 0,0 0 0,-1 0 0,26 9 0,5-7 0,-16-1 0,-1-2 0,16-6 0,-17-3 0,-22 1 0,3 8 0,-12-9 0,12 4 0,-13-9 0,-1 3 0,-6 1 0,-5 7 0,-4 10 0,3 5 0,2 7 0,5-1 0,5 2 0,5-12 0,1 3 0,6-20 0,0-1 0,4-17 0,2-36 0,-6 18 0,-2-3 0,-4-2 0,1 6 0,4 19 0,-11 58 0,-1 12 0,2 5 0,4-11 0,1-4 0,-4 8 0,18-27 0,-17-10 0,6-5 0</inkml:trace>
  <inkml:trace contextRef="#ctx0" brushRef="#br2" timeOffset="504614">2402 9302 24575,'0'10'0,"6"14"0,-4 4 0,4 4 0,-6-3 0,6-8 0,-4-5 0,4-1 0,-6-4 0,0-5 0,0-1 0</inkml:trace>
  <inkml:trace contextRef="#ctx0" brushRef="#br2" timeOffset="505199">2378 9231 24575,'15'-11'0,"10"-1"0,6 0 0,3 0 0,15 2 0,11-7 0,-40 26 0,-30 14 0,-3 8 0,-12 10 0,14-1 0,3-1 0,17-1 0,2-5 0,5-10 0,-6-1 0,-5-6 0,-14-4 0,-3 2 0,-4-13 0,0 4 0,5-5 0,0 0 0,1-5 0,4 4 0,1-4 0</inkml:trace>
  <inkml:trace contextRef="#ctx0" brushRef="#br2" timeOffset="505530">2681 9032 24575,'30'14'0,"2"15"0,-7 5 0,0 8 0,1 11 0,-4 1-1270,-8-4 1,-3-1 1269,2 2 0,-4-4 0,-9 9 809,0 0-809,-12-15 419,-1 0-419,-6-16 0,-1-8 0,12-11 0,-1 0 0</inkml:trace>
  <inkml:trace contextRef="#ctx0" brushRef="#br2" timeOffset="505914">3395 9152 24575,'36'-11'0,"25"-13"0,-24 15 0,18-8 0,-29 11 0,-15 6 0,-8 0 0,-8 0 0</inkml:trace>
  <inkml:trace contextRef="#ctx0" brushRef="#br2" timeOffset="506049">3477 9177 24575,'26'18'0,"15"-8"0,-7-6 0,0-1 0,9-3 0,-9 0 0</inkml:trace>
  <inkml:trace contextRef="#ctx0" brushRef="#br3" timeOffset="519278">2940 8569 24575,'11'0'0,"0"0"0,9-7 0,-7 1 0,11-1 0,-8-4 0,14 3 0,-12 1 0,6 0 0,-29 17 0,7-8 0,-13 7 0</inkml:trace>
  <inkml:trace contextRef="#ctx0" brushRef="#br3" timeOffset="519496">2979 8627 24575,'47'-6'0,"-6"-1"0,-15 0 0,-6-3 0,-9 9 0,-5-4 0,-1 5 0</inkml:trace>
  <inkml:trace contextRef="#ctx0" brushRef="#br3" timeOffset="520711">7077 8363 24575,'23'-6'0,"-9"-3"0,13 7 0,-10-2 0,3-3 0,1 6 0,-5-5 0,-1 6 0,-4 0 0,-5 0 0,-2 0 0</inkml:trace>
  <inkml:trace contextRef="#ctx0" brushRef="#br3" timeOffset="520862">7167 8395 24575,'15'0'0,"2"0"0,-1 0 0,-1 0 0,9-6 0,-5 5 0,1-6 0,-10 7 0</inkml:trace>
  <inkml:trace contextRef="#ctx0" brushRef="#br3" timeOffset="521861">3620 8477 8191,'8'-5'0,"18"-2"4646,22-6-4646,-10 6 0,-11 1 0,-22 6 0</inkml:trace>
  <inkml:trace contextRef="#ctx0" brushRef="#br3" timeOffset="522013">3696 8516 24575,'48'-9'0,"3"1"0,-9-2 0,-14 4 0,-19 6 0</inkml:trace>
  <inkml:trace contextRef="#ctx0" brushRef="#br3" timeOffset="523230">7845 8269 24575,'35'-5'0,"0"-1"0,21-8 0,-22 12 0,-14-4 0,-14 6 0,-1 0 0</inkml:trace>
  <inkml:trace contextRef="#ctx0" brushRef="#br3" timeOffset="523395">7925 8309 24575,'21'0'0,"0"0"0,-4-5 0,2 4 0,-2-10 0,-6 10 0,-2-5 0</inkml:trace>
  <inkml:trace contextRef="#ctx0" brushRef="#br3" timeOffset="534828">4041 8851 24575,'16'-6'0,"9"-5"0,15 10 0,-5-6 0,-1 16 0,-23 8 0,-5 9 0,-27 21 0,1-6 0,1-13 0,-2-1 0,-11 11 0,3-1 0,9-16 0,8-2 0,12-8 0,15-5 0,35-16 0,-1-4-447,-13 1 1,1-1 446,-5 2 0,0 0 0,6 1 0,-1 0 0,15-9 0,-3 9 0,-53 11 0,-10 21 0,-3-10 0,2 9 0</inkml:trace>
  <inkml:trace contextRef="#ctx0" brushRef="#br3" timeOffset="535211">3909 9476 24575,'27'-8'0,"9"-13"0,3 7 0,-1-4 0,7-2 0,14 0 0,3 1 0,-17 5 0,1 0 0,-1 1 0,18-5 0,-5 3 0,-16 4 0,-10 5 0,-21 9 0,-11-1 0,-18 6 0,13-8 0</inkml:trace>
  <inkml:trace contextRef="#ctx0" brushRef="#br3" timeOffset="535646">4442 9416 13390,'-15'5'0,"-6"1"4502,4 5-4502,-8 4 1942,7 6-1942,-10 21 0,15-11 0,2 1 0,-7 25 0,8 6 0,10-25 1070,9 0-1070,-7-12 3671,20-1-3671,8-13 0,7-4 0,11-11 0,-18-5 0,-6-7 0,-14 3 0,-10 1 0,-19 5 0,-18 1 0,7 10 0,-4-4 0,28 4 0,2-5 0</inkml:trace>
  <inkml:trace contextRef="#ctx0" brushRef="#br3" timeOffset="539596">359 11163 24575,'-11'0'0,"1"14"0,4 7 0,1 15 0,5 11 0,0-7 0,0 6 0,0-15 0,-6 6 0,4-5 0,-4-4 0,6-4 0,-5-18 0,4 3 0,-4-21 0,-5-12 0,8-21 0,-8-11 0,8 9 0,4-3 0,2 5 0,0-1-362,-4-2 0,2 1 362,9 8 0,2 4 0,-3 4 0,31-17 0,-14 27 0,11-6 0,-9 33 0,-16 6 0,0 20 724,-13-1-724,0-1 0,0-6 0,0 0 0,-19 6 0,9-5 0,-19 4 0,17-18 0,-9 5 0,9-9 0,-5 7 0,11-13 0,1 4 0</inkml:trace>
  <inkml:trace contextRef="#ctx0" brushRef="#br3" timeOffset="540028">669 10892 24575,'-11'0'0,"0"0"0,1 0 0,-11 44 0,1 0 0,8-4 0,-1 8 0,3-1 0,2 4 0,1-1 0,-3 14 0,2-1 0,7-16 0,2-3 0,-1 15 0,6-11 0,-4-23 0,10-6 0,-6-7 0,6-2 0,-6-5 0,-1-5 0</inkml:trace>
  <inkml:trace contextRef="#ctx0" brushRef="#br3" timeOffset="540698">846 11035 24575,'0'15'0,"0"34"0,-6-12 0,1 3 0,4 16 0,-1 2 0,-9 4 0,0-2 0,10-19 0,-1-3 0,-13 24 0,13-46 0,-3-32 0,5-27 0,0 2 0,0-5 0,5-6 0,0 0 0,-5 8 0,3 1-397,12 0 0,2 2 397,-2-15 0,5 21 0,1 2 0,4-14 0,0 4 0,-8 28 0,-11 37 0,-2 34 397,-4-14 0,0 4-397,4 6 0,1 0 0,-2-9 0,1-3 0,5 17 0,-4-22 0,-10-18 0,4-7 0,-4-5 0</inkml:trace>
  <inkml:trace contextRef="#ctx0" brushRef="#br3" timeOffset="540897">825 11315 24575,'16'-11'0,"0"-1"0,5 6 0,25-15 0,-23 17 0,13-11 0,-31 15 0</inkml:trace>
  <inkml:trace contextRef="#ctx0" brushRef="#br3" timeOffset="543332">1331 11163 8191,'0'-11'0,"0"0"5063,-5 0-5063,-1 1 2818,-5-1-2818,-4 5 1719,3 1-1719,-3 5 6784,0 6-6784,-1 22 0,5 2 0,2 28 0,9-23 0,9-1 0,3-14 0,16-8 0,-10-2 0,14-5 0,-6-18 0,-3 5 0,8-18 0,-23 8 0,5-6 0,-7-5 0,-10-3 0,3-1 0,-19 0 0,3 20 0,-7 0 0,3 22 0,5 3 0,6 8 0,5-3 0,10-7 0,1-5 0,17-5 0,-2-13 0,18-2 0,-4-13 0,2 13 0,-11 2 0,-2 13 0,-10 9 0,2 8 0,-8 13 0,-2 3 0,-6-7 0,0-6 0,0-28 0,0-8 0,8-19 0,4-9 0,2 0 0,5 5 0,-1-4 0,1 5 0,3 24 0,-6 0 0,-2 8 0</inkml:trace>
  <inkml:trace contextRef="#ctx0" brushRef="#br3" timeOffset="543696">2039 10805 24575,'-8'28'0,"2"4"0,6 7 0,0-7 0,0 15 0,0-13 0,-5 6 0,4-15 0,-4-19 0,5-2 0,0-9 0</inkml:trace>
  <inkml:trace contextRef="#ctx0" brushRef="#br3" timeOffset="544230">1976 10809 8191,'-6'-5'0,"1"-5"5063,14-4-5063,-2 4 2818,16-9-2818,-6 16 1719,12-16-1719,-11 17 6784,3 5-6784,-15 8 0,0 18 0,-14 18 0,5 5 0,-5 2 0,14-10 0,12-19 0,4 5 0,2-8 0,-12-1 0,-16-1 0,-3-8 0,-13-2 0,4-5 0,-14 1 0,-2-5 0,5 5 0,2-10 0,14-3 0,5 1 0,2 2 0</inkml:trace>
  <inkml:trace contextRef="#ctx0" brushRef="#br3" timeOffset="544612">2253 10645 8191,'15'6'0,"3"10"4756,13 35-4756,-6-2 0,-9 5 0,0 6 0,-1-7 0,-1 1 964,-6-1 0,-1 0-964,2-6 0,-2-5 1876,-13 5-1876,-18-3 6269,-1-14-6269,-18 7 81,15-28 0,8 4 1,10-13-1</inkml:trace>
  <inkml:trace contextRef="#ctx0" brushRef="#br3" timeOffset="544979">2869 10911 24575,'21'-11'0,"0"-1"0,9 6 0,-3-5 0,0 10 0,-12-4 0,-10 5 0</inkml:trace>
  <inkml:trace contextRef="#ctx0" brushRef="#br3" timeOffset="545130">2840 10971 24575,'30'0'0,"3"0"0,2-12 0,-13 8 0,-10-8 0</inkml:trace>
  <inkml:trace contextRef="#ctx0" brushRef="#br3" timeOffset="546580">3578 10654 24575,'-11'-6'0,"5"6"0,1 27 0,5 2 0,8 35 0,-5-5 0,5 2 0,-8-8 0,0-27 0,0-29 0,0-14 0,0-40 0,0-2 0,0 21 0,0-1 0,-1 4 0,2 1 0,12-24 0,-10 23 0,19 11 0,-11 18 0,5 10 0,4 5 0,-13 11 0,7-7 0,-13 15 0,4 0 0,-5 8 0,-5-9 0,-1-7 0,-5-14 0,-1 8 0,-4-12 0,-10 13 0,-6-13 0,-1 4 0,12-6 0,12 0 0</inkml:trace>
  <inkml:trace contextRef="#ctx0" brushRef="#br3" timeOffset="546913">3915 10439 24575,'-18'22'0,"8"38"0,5-23 0,4 3 0,6 10 0,5 0 0,-3-8 0,2-3 0,14 13 0,-9-23 0,-5-19 0,-7-5 0,2-5 0</inkml:trace>
  <inkml:trace contextRef="#ctx0" brushRef="#br3" timeOffset="547428">4115 10573 24575,'0'40'0,"0"15"0,-9 6 0,7-10 0,-6 0 0,8-34 0,0-27 0,0-18 0,0-20 0,0 0 0,8-7 0,1 20 0,7-19 0,-4 35 0,0 0 0,7 27 0,-11 12 0,13 31 0,-13 0 0,2 4 0,1-21 0,-10-14 0,4-9 0,-10-5 0,4-2 0,-4-4 0</inkml:trace>
  <inkml:trace contextRef="#ctx0" brushRef="#br3" timeOffset="547612">4119 10768 24575,'39'-19'0,"-4"2"0,-10 2 0,-9 6 0</inkml:trace>
  <inkml:trace contextRef="#ctx0" brushRef="#br3" timeOffset="547863">4400 10410 24575,'6'40'0,"4"23"0,-1-28 0,0 1 0,-3-1 0,-1-1 0,5 21 0,-10-27 0,-5-7 0,-5-4 0,-9 3 0,-7-9 0,12 0 0,0-7 0</inkml:trace>
  <inkml:trace contextRef="#ctx0" brushRef="#br3" timeOffset="548264">5017 10358 24575,'0'42'0,"6"7"0,-4-1 0,9-12 0,-10-7 0,4-14 0,-18 5 0,10-7 0,-10-1 0</inkml:trace>
  <inkml:trace contextRef="#ctx0" brushRef="#br3" timeOffset="548430">4940 10545 24575,'11'-6'0,"13"-5"0,4 3 0,4-6 0,-12 6 0,-11 2 0</inkml:trace>
  <inkml:trace contextRef="#ctx0" brushRef="#br3" timeOffset="548946">5276 10373 24575,'0'16'0,"0"14"0,0-1 0,4 7 0,-2-15 0,2-36 0,-4-4 0,0-36 0,10 7 0,-7-8 0,6 25 0,3-2 0,-1-13 0,1 1 0,15-11 0,-10 18 0,1 7 0,0 19 0,12 37 0,-21 10 0,4 19 0,-19-20 0,-10-13 0,0-14 0,-17 12 0,4-10 0,-1 5 0,15-8 0,10-6 0</inkml:trace>
  <inkml:trace contextRef="#ctx0" brushRef="#br3" timeOffset="549264">5700 10001 24575,'-7'34'0,"-2"-2"0,2 4-4916,5 3 1,1 1 4170,-4 4 0,0-1 745,5-5 0,0-3 2769,0 25-2769,5-30 431,1 7 1,0-31-1,-1-2 1</inkml:trace>
  <inkml:trace contextRef="#ctx0" brushRef="#br3" timeOffset="549814">5855 10131 24575,'0'40'0,"-6"8"0,4-7 0,-10 3 0,10-18 0,-4-16 0,21-33 0,-3-5 0,4-5 0,14-9 0,3-2-316,-6 5 1,1 2 315,0 9 0,-1 5 0,0 3 0,-11 19 0,-11 6 0,0 15 0,-11 12 0,5-4 631,-6 1-631,14-8 0,-1 2 0,14 15 0,-3-17 0,-2 7 0,-6-16 0,-27-6 0,-5-1 0,-10-11 0,-3-3 0,-3-1 0,-9-7 0,38 11 0</inkml:trace>
  <inkml:trace contextRef="#ctx0" brushRef="#br3" timeOffset="550082">6121 9860 24575,'31'43'0,"-1"0"0,2 2 0,-2 2 0,-6 3 0,-1 0 0,2-5 0,-3-3 0,-8 19 0,1-21 0,-31-24 0,-14-5 0,-5-2 0,5-9 0,16 0 0</inkml:trace>
  <inkml:trace contextRef="#ctx0" brushRef="#br3" timeOffset="550429">6655 10113 8191,'18'-12'0,"37"-19"2073,-19 17 0,3 1-2073,-3-2 0,-2 1 2921,18-1-2921,-37 10 0,-9 4 0,-1-4 0</inkml:trace>
  <inkml:trace contextRef="#ctx0" brushRef="#br3" timeOffset="551713">7471 9627 8191,'0'3'0,"0"29"4973,0 20-4973,0 7 1414,0-22 1,0-1-1415,0 7 1730,0 5-1730,0-23 6751,0-33-6751,0-26 0,0 1 0,0-2 0,0 1 0,0-2 50,4-18 1,2 2-51,14-5 0,-6 18 0,4 4 0,22 8 0,-12 13 0,-4 13 0,-18 16 0,-2 12 0,-10 9 0,-9-2 0,0-8 0,-11-5 0,9-9 0,-1-2 0,-2-5 0,13-5 0,-2 0 0</inkml:trace>
  <inkml:trace contextRef="#ctx0" brushRef="#br3" timeOffset="552012">7725 9474 24575,'-11'-1'0,"-8"15"0,1 37 0,3 9-776,9-18 1,2-1 775,4 17 503,0 5-503,0-26 0,9-1 64,11-15 0,-6-13 1,4-2-1</inkml:trace>
  <inkml:trace contextRef="#ctx0" brushRef="#br3" timeOffset="552546">7926 9492 24575,'-6'18'0,"-7"29"0,11 6 0,-8-16 0,1-1 0,7 12 0,-8-1 0,3-17 0,6-6 0,-5-9 0,6-14 0,0-2 0,0-14 0,10-34 0,-2 8 0,3-3 0,5-10 0,1-1-347,-2 6 1,0 3 346,-1 12 0,0 5 0,1 5 0,-3 9 0,-1 23 0,-5 32 0,-1 10 0,-5 5 0,0 3 0,0-24 0,0-1 0,0 7 0,0-3 693,0-5-693,-10-32 0,8 3 0,-7-9 0</inkml:trace>
  <inkml:trace contextRef="#ctx0" brushRef="#br3" timeOffset="552680">7954 9722 8191,'-12'-5'0,"17"4"5063,17-10-5063,5 9 704,3-4 1,-19 6-1,-2 0 1</inkml:trace>
  <inkml:trace contextRef="#ctx0" brushRef="#br3" timeOffset="553480">8281 9570 24575,'-20'-6'0,"-1"7"0,10 23 0,1-8 0,20 7 0,6-18 0,6-5 0,-1 0 0,-1 0 0,13 0 0,16 0 0,4 0 0,-5 0 0,-2 0 0,-12-6 0,15-2 0,-21-5 0,-4-3 0,-18 4 0,-1-3 0,-10 4 0,-6 0 0,-6 0 0,-4 5 0,0 12 0,5 2 0,5 13 0,2 0 0,7 1 0,2-1 0,11-10 0,0-6 0,9-10 0,-2-10 0,13-36 0,-15 3 0,-2-3 0,2 15 0,-3 3 0,-6-10 0,-13 67 0,-5 41 0,1-9 0,10 9 0,7-18 0,-1-10 0,1-23 0,-2-14 0</inkml:trace>
  <inkml:trace contextRef="#ctx0" brushRef="#br3" timeOffset="554079">8924 9377 24575,'0'30'0,"-8"6"0,6-5 0,-7 16 0,9 3 0,0-8 0,0-9 0,0-32 0,15-25 0,1-10 0,3-6 0,-1 8 0,1-1 0,8-10 0,-2 4 0,-1 5 0,4 16 0,-21 17 0,2 7 0,-9 5 0,0 4 0,-6 11 0,5 1 0,-5 4 0,10-10 0,-2-5 0,7-10 0,-8 8 0,4-3 0,-5 10 0,-5-5 0,-5-6 0,-14-5 0,-1-14 0,-4-3 0,16 0 0,3 3 0</inkml:trace>
  <inkml:trace contextRef="#ctx0" brushRef="#br3" timeOffset="554313">9172 9194 24575,'8'32'0,"16"23"0,-11-13 0,-2 3 0,3 8 0,-4 1 0,-7-11 0,-6 1 0,-5 6 0,-6-5 0,-15-5 0,0-9 0,-2-6 0,-10-17 0,0 7 0,24-15 0</inkml:trace>
  <inkml:trace contextRef="#ctx0" brushRef="#br3" timeOffset="566832">4335 11344 24575,'-6'-5'0,"1"-1"0,10-5 0,9-8 0,11-2 0,10-1 0,-8 8 0,-3 8 0,-18 15 0,-1 7 0,-11 15 0,4 1 0,-4-5 0,12 6 0,7-15 0,0 12 0,9-19 0,-15 8 0,2-8 0,-9 5 0,-18 11 0,3-8 0,-15 5 0,11-14 0,4-5 0,9-1 0,-8-2 0,12-2 0,-8-2 0,10-2 0</inkml:trace>
  <inkml:trace contextRef="#ctx0" brushRef="#br3" timeOffset="567230">4734 11306 11062,'-5'-6'0,"-5"8"4978,-3 22-4978,-13 25 1176,9-16 0,1 3-1176,-3 6 0,2-1 0,3-9 0,1-1 0,-15 23 1344,25-25-1344,-15-9 4839,17-5-4839,-9 0 0,9 2 0,-4-6 0,5-1 0</inkml:trace>
  <inkml:trace contextRef="#ctx0" brushRef="#br3" timeOffset="567680">4786 11532 24575,'-23'19'0,"2"11"0,0 16 0,10-12 0,2 1 0,-4 27 0,14-12 0,15-35 0,15-10 0,-4-10 0,-5-6 0,-13-1 0,-41-12 0,14 12 0,-19-2 0,31 9 0,1 5 0</inkml:trace>
  <inkml:trace contextRef="#ctx0" brushRef="#br3" timeOffset="568364">5255 11060 24575,'6'43'0,"0"-8"0,1 2 0,1 20 0,0-23 0,-1-3 0,1-2 0,-9-17 0,0-3 0,-4-9 0</inkml:trace>
  <inkml:trace contextRef="#ctx0" brushRef="#br3" timeOffset="568544">5185 11273 8191,'11'-4'0,"13"-4"5063,15-11-5063,7-5 2818,14 1-2818,-28 2 0,-5 14 0,-22 2 0</inkml:trace>
  <inkml:trace contextRef="#ctx0" brushRef="#br3" timeOffset="580977">6070 10798 8191,'7'-13'0,"2"1"5063,16-8-5063,-7 10 2818,-2 5-2818,-6 5 1719,5 0-1719,-3 5 6784,-1 5-6784,-1 11 0,-8-4 0,-8 17 0,-25 8 0,-6 2 0,12-16 0,0-2 0,-1 1 0,1 1 0,28-21 0,2-4 0,36-25 0,17-7 0,-14 8 0,2 2 0,-2 4 0,0 2 0,19-4 0,-33 16 0,-35 13 0,-21 17 0,12-12 0,-5 4 0</inkml:trace>
  <inkml:trace contextRef="#ctx0" brushRef="#br3" timeOffset="581379">5914 11358 24575,'11'-5'0,"4"4"0,15-13 0,5-3 0,21-1 0,-14 2 0,7-5 0,-1 1 0,11 0 0,-2 0 0,3 0 0,-4 0 0,-13 6 0,-9 5 0,-16 12 0,-37 13 0,-5 2 0,0-3 0,15-9 0</inkml:trace>
  <inkml:trace contextRef="#ctx0" brushRef="#br3" timeOffset="581830">6405 11321 8191,'-10'0'0,"-14"13"5063,2 12-5063,4 6 0,0 6 0,4 4 0,2 2 1409,2 2 0,2-2-1409,3 23 1719,37-33-1719,-1-28 0,13-8 6784,-18-10-6784,-16 1 0,-5 1 0,-22 1 0,-6 4 0,-17 1 0,3 11 0,11 0 0,11 1 0,10-2 0</inkml:trace>
  <inkml:trace contextRef="#ctx0" brushRef="#br3" timeOffset="582945">7034 10823 24575,'34'0'0,"7"0"0,15-9 0,-10 1 0,-11-2 0,-20-1 0,-2 10 0,-19 2 0,12 0 0,-15 5 0</inkml:trace>
  <inkml:trace contextRef="#ctx0" brushRef="#br3" timeOffset="585844">5419 8721 24575,'-11'0'0,"0"0"0,5 5 0,-4-4 0,9 13 0,-13-6 0,2 13 0,-9-3 0,-17 19 0,10-8 0,-19 17 0,21-24 0,1 1 0,14-12 0,-3-5 0,2-7 0,1-1 0,2-4 0</inkml:trace>
  <inkml:trace contextRef="#ctx0" brushRef="#br3" timeOffset="586179">5031 8869 8191,'-11'5'0,"-4"7"5063,2 5-5063,2 10 2818,5-5-2818,6 3 1719,31-8-1719,3-7 3392,1-7 0,1-1-3392,13-2 0,-7 0 0,-22 0 0,-14 5 0,-2-4 0,-4 4 0</inkml:trace>
  <inkml:trace contextRef="#ctx0" brushRef="#br3" timeOffset="589329">7835 10374 24575,'-6'-5'0,"2"-1"0,4-4 0,6-6 0,15-6 0,-5 9 0,19-8 0,-10 20 0,2-5 0,-3 10 0,-9 19 0,-9 6 0,-9 3 0,-4 4 0,-14 27 0,8-29 0,-1-1 0,-12 14 0,16-23 0,-5-7 0,13-2 0,12-21 0,40-19 0,-1-1 0,7-4-1299,-12 7 0,3 1 0,-2 0 1299,11-4 0,-3 3 0,-6 6 0,-7 3 0,-16 1 0,-14 28 0,-22-7 0,7 11 0,-12-10 0</inkml:trace>
  <inkml:trace contextRef="#ctx0" brushRef="#br3" timeOffset="589628">7860 10809 24575,'24'-6'0,"6"-16"0,5 7 0,2-1 0,13-17 0,-15 20 0,1 4 0,11-9 0,-10 16 0,-2-6 0,-20 8 0,-10 0 0</inkml:trace>
  <inkml:trace contextRef="#ctx0" brushRef="#br3" timeOffset="590095">8237 10814 24575,'-27'10'0,"-1"15"0,11 2 0,2 6 0,-1 11 0,1 4 0,-3 6 0,2 1 0,6-5 0,3-4 0,2 15 0,6-29 0,21-26 0,16 5 0,21-18 0,-11 6 0,-13-14 0,-40 5 0,-2 4 0,-13 1 0,8 5 0,-3 0 0,0 6 0,7-5 0,-1 5 0</inkml:trace>
  <inkml:trace contextRef="#ctx0" brushRef="#br3" timeOffset="598227">8730 11312 24575,'30'-24'0,"18"-3"0,-3 10 0,-5-3 0,-31 33 0,-10-14 0,-4 15 0</inkml:trace>
  <inkml:trace contextRef="#ctx0" brushRef="#br3" timeOffset="598396">8750 11363 24575,'16'0'0,"16"-9"0,15-8 0,-2 0 0,0 1 0,-25 11 0,-14 5 0,-1 0 0</inkml:trace>
  <inkml:trace contextRef="#ctx0" brushRef="#br3" timeOffset="599209">9364 10955 24575,'-6'-4'0,"10"-2"0,10-10 0,28-4 0,-15 8 0,10-1 0,-22 22 0,-9 12 0,-14 5 0,5 1 0,-10-9 0,13-7 0,18 1 0,-4-1 0,11-4 0,-14 3 0,-12 0 0,-15 8 0,-19 9 0,-13 5 0,15-13 0,5 0 0</inkml:trace>
  <inkml:trace contextRef="#ctx0" brushRef="#br3" timeOffset="599430">9296 11257 24575,'21'-6'0,"25"-12"0,-10 3 0,3-2 0,7-1 0,1-1 0,-2 3 0,-3 1 0,12-1 0,-35 10 0,-14 6 0</inkml:trace>
  <inkml:trace contextRef="#ctx0" brushRef="#br3" timeOffset="599894">9623 11232 24575,'-10'11'0,"4"15"0,-23 14 0,17-5 0,3 5 0,-6 5 0,2 0 0,3-8 0,5 0 0,22 25 0,-7-43 0,17-2 0,-10-17 0,4-6 0,-5 0 0,-5-6 0,-25 6 0,-9 1 0,-14 5 0,11-5 0,11 4 0,10-4 0</inkml:trace>
  <inkml:trace contextRef="#ctx0" brushRef="#br3" timeOffset="600646">9511 10610 24575,'-43'-6'0,"16"1"0,-6 5 0,16 0 0,-13 13 0,-6 9 0,0 13 0,2 5 0,14-6 0,1 4 0,0 8 0,1 3 0,4-7 0,-1 2 0,3 1-260,2 4 1,2 1 0,1-1 259,0 18 0,3-3-572,4-11 0,0-3 572,-1-8 0,2-3 0,14 12 0,-3-18 0,3 0 0,7-5 0,3-1-230,-1 3 1,1-2 229,-1-5 0,3-2 0,9-1 0,2-1 0,19 10 0,-2-8 0,4-4 0,-11-9 0,1-3 0,15 5 0,1-5 0,0-14 0,-4-5 0,-14 5 0,-3-3 357,-2-9 1,-5-5-358,-7-6 0,-6-6 0,-2-11 0,-5-8-670,-5 4 1,0-4 0,-4 2 669,-2 8 0,-2 3 0,-3-4 0,-5-17 0,-4-3 0,-4 4-400,2 19 0,-3 4 1,-2-2 399,-7-9 0,-3 0 0,-2 3-17,0 11 0,-2 4 0,-3 4 17,-22-5 0,-3 7 0,4 5 0,-2 6 0,-2 9 0,4 3 0,-6-7 0,18 12 0</inkml:trace>
  <inkml:trace contextRef="#ctx0" brushRef="#br3" timeOffset="633966">200 9045 24575,'-6'5'0,"-10"15"0,3 14 0,0-2 0,-2 3 0,-1-1 0,1 1 0,6-1 0,-1-1 0,-22 25 0,28-19 0,-17-1 0,15-12 0,-2-7 0,23-32 0,19-9 0,7 2 0,4-3 0,-13-1 0,-1 2 0,11 9 0,-3 2 0,4-15 0,-17 25 0,2-11 0,-25 10 0,-5-4 0,-27-7 0,-27-5 0,14-1 0,-1 0 0,2 4 0,1 1 0,-3-5 0,5 1 0,3 1 0,12 3 0,20 5 0,3 8 0,0-4 0,0 0 0,0 18 0,0-5 0,0 18 0,0-6 0,8 26 0,18 8 0,-11-15 0,1-1 0,18 17 0,-9-1 0,-9-29 0,-2 5 0,-4-22 0,-5-9 0,-5-48 0,5 5 0,1-5 0,-4 4 0,-2-3 0,1-1-182,2-7 0,2-2 1,-1 4 181,-1-5 0,0 5 0,-3 8 0,1 10 0,5 16 0,-6 14 0,0 1 0</inkml:trace>
  <inkml:trace contextRef="#ctx0" brushRef="#br3" timeOffset="637351">207 12414 24575,'23'-5'0,"12"4"0,-3-8 0,4-2 0,14-4 0,3 0-1843,-2-2 1,0 0 1842,7-4 0,0 1 0,-9 6 0,2 1 0,-4 1 0,4-1 0,1-1 0,4 0 0,1 0 0,1 0 108,-11 1 0,2 0 0,0-1 0,1 0-108,2 0 0,2 0 0,-2 0 0,-4 1 0,15-6 0,-4 2 0,3-1 0,-9 3 0,-18 7 761,-6-4-761,-56 25 0,-16 1 0,-3 0 0,-11 8 0,13-7 0,-1 0 0</inkml:trace>
  <inkml:trace contextRef="#ctx0" brushRef="#br3" timeOffset="637919">169 12682 24575,'30'0'0,"2"-6"0,5-4 0,15-6 0,7-2-1093,-15 4 0,4-2 0,2 0 1,1-1 1092,9-2 0,2 0 0,1-1 0,1 0-931,-9 3 1,1-1-1,0 1 1,-1-1-1,-2 2 931,1-2 0,-2 2 0,-1-1 0,0 1 0,1-1 0,1 0 0,-3 0 0,-6 3 895,5-2 1,-7 2-896,1 2 0,-9 1 0,-16 0 0,-15 10 0,-12-4 0</inkml:trace>
  <inkml:trace contextRef="#ctx0" brushRef="#br3" timeOffset="672986">2448 15001 24575,'0'37'0,"0"29"0,0-3-717,-5-22 0,0-1 717,2 16 466,-7 9-466,10-18 238,-5 0-238,4-26 0,-4-10 0,5-6 0</inkml:trace>
  <inkml:trace contextRef="#ctx0" brushRef="#br3" timeOffset="673470">2458 14958 24575,'0'43'0,"0"0"0,3 6 0,0-4 0,-1 4 0,8 0 0,1-38 0,6-5 0,30-41 0,-23 10 0,0-5 0,2-6 0,0-4 0,-3-2 0,-4 4 0,-2 5 0,-6 37 0,-6 30 0,-5 31 0,0-1 0,0-23 0,0 0 0,0-4 0,0-2 0,0 26 0,0-34 0,0-22 0</inkml:trace>
  <inkml:trace contextRef="#ctx0" brushRef="#br3" timeOffset="673772">2859 15207 24575,'5'21'0,"-4"-5"0,4 9 0,1-3 0,-4 4 0,4-14 0,-6-31 0,8-26 0,7 14 0,1 1 0,0-10 0,13 14 0</inkml:trace>
  <inkml:trace contextRef="#ctx0" brushRef="#br3" timeOffset="673919">3115 15222 24575,'0'0'0</inkml:trace>
  <inkml:trace contextRef="#ctx0" brushRef="#br3" timeOffset="674436">3309 15008 8191,'9'-12'0,"22"-10"5063,3 12-5063,14-24 2818,-10 29-2818,-2-28 0,-8 21 1719,-4-4-1719,-17 2 6784,-2 47-6784,-22 4 0,15 21 0,0 7 0,-11-17 0,0-1 0,9 8 0,0-4 0,-16-1 0,13-30 0,-11-14 0,6-1 0,1-5 0,2 0 0</inkml:trace>
  <inkml:trace contextRef="#ctx0" brushRef="#br3" timeOffset="674688">3581 15263 24575,'0'16'0,"5"-1"0,1-4 0,5-5 0,4-6 0,-3-6 0,4-10 0,-10-10 0,-15 6 0,0 0 0,-15 14 0,11 6 0,3 0 0,5 0 0</inkml:trace>
  <inkml:trace contextRef="#ctx0" brushRef="#br3" timeOffset="675190">3783 14921 24575,'0'37'0,"0"-3"0,0 6 0,-5 23 0,0 4 0,4-13 0,-1-1 0,-7 9 0,8-18 0,16-42 0,16-31 0,0-11 0,4 6 0,-15 30 0,-13 13 0,2-2 0,-3 21 0,-4-9 0,8 7 0,-8-16 0,2-5 0</inkml:trace>
  <inkml:trace contextRef="#ctx0" brushRef="#br3" timeOffset="675570">4072 15179 24575,'-6'32'0,"4"-7"0,-4-9 0,6-6 0,0 1 0,5-10 0,29-25 0,-3 6 0,16-16 0,-18 27 0,-17 7 0,2 1 0,-13 21 0,9-9 0,-4 16 0,5-8 0,-1-9 0,-4-3 0,-1-9 0</inkml:trace>
  <inkml:trace contextRef="#ctx0" brushRef="#br3" timeOffset="676720">2426 16465 8191,'0'-16'0,"0"53"2531,0-3 1,0 5-2532,0 13 0,0 2 0,-5-6 0,1-4 0,2 7 2818,-7-28-2818,9-12 1719,0-10-1719,0-14 3392,5-16 0,1-9-3392,3-16 0,2-5 0,-1 16 0,1-2 0,-1 2 0,0-11 0,1 5 0,8-6 0,-17 55 0,2 28 0,2 6 0,1 1 0,14-15 0,9-34 0,15-17 0,-12 1 0,-7 28 0,-21 45 0,-4-1 0,-2 2 0,1-8 0,0-1 0,0 28 0,5-44 0,-4-10 0,4-9 0</inkml:trace>
  <inkml:trace contextRef="#ctx0" brushRef="#br3" timeOffset="676936">2782 16643 24575,'6'14'0,"-1"-1"0,-5 13 0,0-5 0,20-33 0,14-35 0,-7 10 0,3-14 0</inkml:trace>
  <inkml:trace contextRef="#ctx0" brushRef="#br3" timeOffset="677069">3025 16583 24575,'0'0'0</inkml:trace>
  <inkml:trace contextRef="#ctx0" brushRef="#br3" timeOffset="677386">3309 16377 8191,'-5'-12'0,"4"8"5063,-4 10-5063,25 29 2818,2 11-2818,-7-15 0,0 1 0,3 18 1719,-11-13-1719,-12-20 6784,-13 1-6784,-1-11 0,-10 2 0,8-9 0,9 0 0,2 0 0</inkml:trace>
  <inkml:trace contextRef="#ctx0" brushRef="#br3" timeOffset="678001">3603 16484 24575,'-17'0'0,"1"4"0,10 2 0,-8 11 0,7 0 0,3 5 0,10-10 0,7-3 0,7-9 0,4 0 0,16-8 0,-7 1 0,4-3 0,-20 5 0,7 5 0,-6 5 0,16-4 0,14 4 0,-4-5 0,11 0 0,-17 0 0,2 0 0,-9 0 0,-1 5 0,-13-4 0,-2 4 0,-9-5 0,-1 0 0</inkml:trace>
  <inkml:trace contextRef="#ctx0" brushRef="#br3" timeOffset="678771">3253 16397 24575,'-6'-5'0,"6"-1"0,10-15 0,7 3 0,-1 0 0,0 3 0,-1 9 0,1 0 0,0 2 0,-1 4 0,-4 0 0,-5 4 0,-1 2 0,-5 0 0,0-1 0</inkml:trace>
  <inkml:trace contextRef="#ctx0" brushRef="#br3" timeOffset="680687">2480 17485 8191,'0'-11'0,"0"0"5063,0 0-5063,5 5 2818,-4 10-2818,-5 25 0,2 28 0,-7-3 0,1 9 0,6-25 0,-7 9 0,9-18 1719,0 7-1719,0-34 6784,0-3-6784,0-23 0,0-14 0,0 3 0,0-3 0,4-6 0,2 0 0,-2-1 0,3 6 0,5 18 0,-3 50 0,-3 33 0,-5-11 0,10-31 0,-1-11 0,20-17 0,11-15 0,7-14 0,-18 1 0,-6 13 0,-23 40 0,4 38 0,-5 4 0,0-22 0,0-1 0,0 10 0,6-11 0,0-14 0,1-8 0,-2-13 0</inkml:trace>
  <inkml:trace contextRef="#ctx0" brushRef="#br3" timeOffset="681253">2886 17663 24575,'-26'-12'0,"3"3"0,17 14 0,1 13 0,5 9 0,6 13 0,5-2 0,6-5 0,-6-11 0,-6-5 0,-11-11 0,-9-1 0,3-5 0,1 0 0,6 0 0</inkml:trace>
  <inkml:trace contextRef="#ctx0" brushRef="#br3" timeOffset="681420">3111 17815 24575,'0'-6'0,"0"1"0</inkml:trace>
  <inkml:trace contextRef="#ctx0" brushRef="#br3" timeOffset="684203">3454 17419 8191,'-6'-5'0,"31"-9"5063,7-4-5063,16 0 0,5-1 0,-11 6 0,-1 1 1409,1-4 0,-3 2-1409,9 3 1719,-42 2-1719,-6 7 6784,-11-2-6784,0 8 0,-8 32 0,12 27 0,3-29 0,-1 3 0,-1 9 0,1-2 0,2 7 0,-12-3 0,9-22 0,-17-7 0,9-12 0,-14 1 0,11-8 0,0-4 0,6-15 0,6 10 0,5-8 0</inkml:trace>
  <inkml:trace contextRef="#ctx0" brushRef="#br3" timeOffset="684704">3897 17542 24575,'0'-17'0,"-5"1"0,-1 10 0,0 6 0,-8 12 0,-1 17 0,3 2 0,-1-1 0,27-15 0,-1-15 0,13-11 0,-10-1 0,-5 15 0,-6 0 0,0 17 0,-4-14 0,4-1 0</inkml:trace>
  <inkml:trace contextRef="#ctx0" brushRef="#br3" timeOffset="685036">4011 17559 8191,'6'22'0,"-2"-7"5063,-4 19-5063,0-18 2818,13-18-2818,-5-1 1719,11-16-1719,-8 13 6784,-1 1-6784,1 5 0,0 0 0,4 11 0,-3 2 0,3 5 0,-9 1 0,-1-12 0,-5 3 0</inkml:trace>
  <inkml:trace contextRef="#ctx0" brushRef="#br3" timeOffset="685369">4317 17585 24575,'22'-26'0,"-11"4"0,19-2 0,-32 4 0,4 12 0,-35 12 0,18 4 0,-14 24 0,16-5 0,23 9 0,2-9 0,25-4 0,15-17 0,8-6 0,-13-2 0,-12-6 0,-30 8 0</inkml:trace>
  <inkml:trace contextRef="#ctx0" brushRef="#br3" timeOffset="691653">2095 14796 8191,'-16'0'0,"5"5"5063,6 18-5063,11-4 2818,-4 15-2818,4-14 1719,-6 25-1719,0-9 0,0 4 0,0 7 0,0 4 0,1-7 0,-1 3 0,-1-3 0,-4 5 0,-1 1 0,1-3 0,1 4 0,-1-2 3013,-2 8 0,0 2-3013,-1-1 0,0 3 0,1 0-828,1-9 1,2-1-1,-1-1 828,-1 17 0,-2-3 0,-4-14 0,2-4 0,7 10 0,-6-24 0,0 1 0,8 0 0,0 2 0,-8 6 0,-1 2 0,8 7 0,2 2 0,-5-5 0,0 3 0,1-4 0,-1 2 0,2-1 331,2 8 0,-1-1-331,-8 6 0,0 0 1289,9-8 1,0-3-1290,-3-10 0,-1 1 0,6 9 0,-2 3 0,-4 0 0,0 0-759,3-4 0,1 1 759,-5 5 0,1-2 0,5-18 0,0 0 0,-4 10 0,-1 1 0,5-3 0,-2 1 0,-6 1 0,-1 0 0,8 3 0,0-2 0,-3-10 0,-1-3 0,5 34 0,-8-18 0,6 15 0,-7-4 0,9 2 0,0-18 0,0-19 0,0-13 1518,0 4-1518,0-3 0,0 3 0,5-9 0,5-1 0,7-5 0,8 0 0,39-10 0,-27 4 0,3-1 0,22-4 0,4-1 0,-3 0 0,-2 1-1176,-7 4 0,-3 1 1176,-5 1 0,-4 0 0,14-5-161,-9 9 1,3-1 160,-2-7 0,3-1 0,-4 4 0,3 2 0,-2 0 0,6-2 0,-1-1-671,1 1 0,-2 1 671,-15 6 0,-1-2 0,16-6 0,3-2 0,1 2 0,2-1-363,4-1 0,-1-1 363,-7-2 0,0 2 0,2 8 0,2 1-130,-10-5 0,1-3 1,1 2 129,2 5 0,-1 2 0,2 0 0,4-3 0,1-1 0,-1 0 0,-7 0 0,-1 0 0,-3 1 0,5 2 0,-3-1 0,-2-4 0,-4 1 0,4 5 1251,10-8-1251,-17 5 0,8-10 0,-21 12 3018,-5-9-3018,0 9 861,0-9-861,-4 9 0,-2-8 0,-5-16 0,-4-4 0,8-32 0,-12 0 0,6 23 0,1-1 0,-8 6 0,0-1 0,7-15 0,2 0 0,-4 9 0,-1-1 0,1-19 0,0 2-484,4 17 0,-1 2 484,-7-1 0,-2-1-29,5-7 0,0-2 29,0 5 0,0-1 0,-4-18 0,0-1 0,9 3 0,0 4-953,-8 13 1,-1 1 952,4-2 0,0 3 0,-5-13-186,4 13 1,2-3 185,0-5 0,1-3 0,1 9 0,0-3 0,0 2 0,-1-13 0,-1 3-9,0 5 1,-1 4 8,5-17 0,-7 0 0,6-2 0,-4 18 0,0-3 0,1-4 0,2-2 0,0 11 0,2-1 0,1 0 0,-2 2 0,1 1 0,1 2 0,4-11 0,0 3 23,-1-4 1,-1 2-24,-7 16 0,0 0 0,4-7 0,-1 2 0,-7-9 1868,6 13-1868,-2 6 412,-4 8-412,4-3 988,-11 6-988,-1 8 4,0-3-4,-8 9 0,-10-8 0,-17 12 0,-4-15 0,-3 15 0,10-15 0,-9 9 0,5-8 0,-15-1 0,-2 1 0,7 5 0,9 2 0,-2-1 0,10 4 0,-1 0 0,-14-4 0,-3-1 0,-7-1 0,1 2 0,21 4 0,1 1 0,-25-1 0,3 2 0,4 4 0,-2 0 0,-7 0 0,3 0 0,-1 0-401,13 0 0,-2-1 0,0 2 401,-5 2 0,0 1 0,4 0 0,-3-3 0,3 1 0,-2 3 0,3 1 0,16-2 0,2 0 0,-5-3 0,0 0 0,-22 8 0,-3-9 0,23 0 0,5-1 0,-2 2 0,-24 7 601,19-7 1,-1 0-602,4 4 0,2-1 0,-23-4 0,5 0 0,16 0 0,-16 8 0,11 0 0,-8 2 0,20-3 0,11-3 0,1-2 0,8 2 0,-4-4 0,5 5 0,0-4 0,0 4 0,1 0 0,4-4 0,1 4 0</inkml:trace>
  <inkml:trace contextRef="#ctx0" brushRef="#br3" timeOffset="694119">1102 14537 8191,'-21'0'0,"1"0"5063,4 0-5063,0 0 2818,1 6-2818,3 5 1719,2 2-1719,5 7 6784,5-8-6784,11 12 0,22 6 0,11 3 0,1-8 0,-10-1 0,-20-17 0,-19 17 0,-3-11 0,-13 11 0,4-17 0,4 7 0,-3-12 0,-2 2 0,5-8 0,3 2 0,9-3 0</inkml:trace>
  <inkml:trace contextRef="#ctx0" brushRef="#br3" timeOffset="694668">1216 14636 24575,'0'11'0,"5"0"0,-4-1 0,12 38 0,-1 17 0,0-19 0,2-1 0,-1-8 0,0-2 0,10 19 0,-9-33 0,-15-15 0,-1-21 0,-19-43 0,13 13 0,2-4 0,-3-2 0,0-1 0,2 5 0,3 1 0,3 4 0,2 4 0,5-2 0,5-2 0,2 27 0,2 15 0,-9 6 0,-1 9 0,-5 1 0,0 9 0,-5-3 0,-1 4 0,-5-4 0,5-1 0,1-9 0,5-3 0</inkml:trace>
  <inkml:trace contextRef="#ctx0" brushRef="#br3" timeOffset="694952">1388 14602 24575,'5'10'0,"10"-4"0,3-6 0,4-10 0,-11-2 0,-5-3 0,-6 4 0,-14-1 0,1 1 0,-13 3 0,10 4 0,5 4 0,7 0 0</inkml:trace>
  <inkml:trace contextRef="#ctx0" brushRef="#br3" timeOffset="695202">1465 14481 24575,'16'0'0,"0"0"0,-1 0 0,10 18 0,-6-4 0,0 11 0,-15-10 0,-4-19 0,0-2 0,0-40 0,9-14 0,-7 16 0,6 2 0</inkml:trace>
  <inkml:trace contextRef="#ctx0" brushRef="#br3" timeOffset="695419">1680 14039 24575,'0'53'0,"11"0"0,-11-13 0,2 2 0,9-5 0,0 0 0,-5 5 0,-1-1 0,14 20 0,-8-10 0,-1-26 0,-8-29 0,2 7 0,-4-12 0</inkml:trace>
  <inkml:trace contextRef="#ctx0" brushRef="#br3" timeOffset="695688">1759 14405 24575,'21'-28'0,"-4"11"0,-2 7 0,-9 36 0,18 3 0,6 28 0,0-24 0,-3-2 0,-40-20 0,-9 1 0,-18-6 0,12 0 0,4-6 0,18 0 0,1 0 0</inkml:trace>
  <inkml:trace contextRef="#ctx0" brushRef="#br3" timeOffset="699769">7242 14840 24575,'0'-11'0,"0"41"0,0 8 0,0 6 0,0 6 0,0 1 0,0 2 0,0 8 0,0 0-1012,0-8 1,0-2 1011,0 0 0,0-3 0,0-11 0,0-1 243,0 9 0,0 1-243,0 4 0,0 3 0,0 8 0,0-1-402,0-10 1,0-3 401,0-9 0,0-3 0,0 17 0,1-13 0,-2 3 0,-4 9 0,-1 5 0,5-8 0,1 3 0,-1-3 67,-4 6 1,-1-2-68,0 2 0,1-3 0,2 14 0,-2-17 0,-1 3 0,0-3 0,2 1 0,3 11 0,0-1 0,-4-14 0,0-3 0,0-4 0,1-3 0,2 12 809,-7-9-809,9 0 0,0 17 0,-6-11 0,5 20 0,-5-22 1396,6 15-1396,-9-8 0,7 10 0,-7-8 0,9-11 0,0-15 0,0-4 0,0-5 0,0 0 0,-4 0 0,2-6 0,-2 1 0,17-5 0,0-1 0,13-5 0,-5 0 0,9 0 0,10 0 0,3 0 0,6 0 0,-17 0 0,6 0 0,-6 0 0,17 0 0,1 0 0,-1 0 0,-10 0 0,2 0 0,-6 0 0,2 0 0,13-1 0,3 2 0,-2 4 0,0 0 0,2-4 0,-2 0-307,-6 4 0,-3 0 307,-4-4 0,-3-2 0,11 1 0,17 0 0,-1 0 0,-3 0 0,-14 0 0,-24 0 0,9 0 0,1 0 614,10 0-614,0 0 0,0 0 0,-9 0 0,3-6 0,-13 4 0,4-4 0,-5 2 0,-4 2 0,12-9 0,-6 10 0,8-10 0,-10 5 0,-5-5 0,-10-17 0,-2 0 0,-4-25 0,-6 2 0,5 1 0,-2 15 0,0-2 0,2-1 0,2-1 0,-1-12 0,0-3 0,-1-5 0,2-2-1225,4-4 1,1 1 1224,-6 11 0,2-1 0,5 8 0,2-1 0,-3 1-361,-5-11 1,1-1 360,4 12 0,3-1 0,-2 1 0,-6-19 0,0 0 0,6 14 0,1 0 0,-2 0 0,-4-12 0,-1-2-156,2 12 0,1-3 0,-1 3 156,-3-11 0,0 4 639,0 7 0,0 3-639,0 8 0,0 3 0,0-17-2749,0 19 1,0 1 2748,0-16 0,0-12 0,0 9 0,0-5 0,0 1 0,-9 3 0,7 18 350,-13-9-350,9 9 723,-6-1-723,6 18 6784,-4 5-6784,-11-15 0,-11 7 0,4 5 0,-3 2 0,-18 2 0,2 0 0,-8 14 0,-5-14 0,12 8 0,-6 1 0,-6 1 0,-2-1-912,16-1 1,-1-2 0,1 3 911,-15 5 0,-1-1 0,13-4 0,-2-4 0,2 4-450,-10 4 0,1 1 450,13-6 0,-2-1 0,2 1 0,-14 6 0,6 0 0,16-4 0,4 0 0,-25 5 0,36 0 0,-4 0 0,9 0 2595,-3-5-2595,4 4 1039,-6-4-1039,-3 5 0,2 0 0,2 0 0,-8 6 0,7 8 0,0-4 0,9 2 0</inkml:trace>
  <inkml:trace contextRef="#ctx0" brushRef="#br3" timeOffset="702003">7447 15166 24575,'0'13'0,"0"-4"0,0 28 0,-9-7 0,8 4 0,0 3 0,-7 27 0,7-30 0,2-1 0,-1 12 0,0-28 0,0-2 0,0 0 0,0-25 0,0 15 0,0-22 0</inkml:trace>
  <inkml:trace contextRef="#ctx0" brushRef="#br3" timeOffset="702569">7457 15186 8191,'0'3'0,"6"13"5063,4 40-5063,4-8 2818,5 10-2818,-1-37 1719,2-10-1719,7-20 6784,-2-12-6784,5-11 0,-14-8 0,9 5 0,-22 10 0,9 20 0,-12 36 0,0 4 0,10 28 0,-7-15 0,7 17 0,-4-18 0,0-4 0,1-28 0,-2-10 0</inkml:trace>
  <inkml:trace contextRef="#ctx0" brushRef="#br3" timeOffset="702954">7831 15394 24575,'11'28'0,"1"12"0,0 1 0,-4 9 0,-7-23 0,-7-7 0,0-24 0,1-25 0,20-31 0,0 9 0,19-6 0,-19 41 0,2 7 0</inkml:trace>
  <inkml:trace contextRef="#ctx0" brushRef="#br3" timeOffset="703137">8070 15495 24575,'0'0'0</inkml:trace>
  <inkml:trace contextRef="#ctx0" brushRef="#br3" timeOffset="709121">8320 15259 24575,'-7'42'0,"1"3"0,-3 3 0,7 11 0,-7-7 0,9-11 0,0-22 0,0-7 0,0-2 0,0-5 0</inkml:trace>
  <inkml:trace contextRef="#ctx0" brushRef="#br3" timeOffset="714653">8281 15335 24575,'0'-15'0,"0"3"0,5 1 0,-4 2 0,17-5 0,0-14 0,3 5 0,4-3 0,-8 11 0,-1 3 0,-1 2 0,-4 5 0,4 22 0,4 9 0,2 14 0,-6 11 0,-6-3 0,-5-13 0,0 3 0,-3 0 0,0 1 0,4 1 0,-1-2 0,-4 15 0,0-42 0,-6-20 0,4-15 0,-21 5 0,10 12 0,-7-2 0,11 9 0</inkml:trace>
  <inkml:trace contextRef="#ctx0" brushRef="#br3" timeOffset="714850">8300 15483 8191,'6'-4'0,"8"2"5063,-7-7-5063,8 8 2818,-3-13-2818,-1 6 429,5-2 1,-9 5 0,2 5 0</inkml:trace>
  <inkml:trace contextRef="#ctx0" brushRef="#br3" timeOffset="715119">8472 15398 24575,'10'6'0,"2"8"0,9 5 0,-12 3 0,10 2 0,-13-18 0,6-12 0,-1-6 0,1-3 0,12-3 0,-15 10 0,10-4 0</inkml:trace>
  <inkml:trace contextRef="#ctx0" brushRef="#br3" timeOffset="715436">8751 15404 24575,'0'15'0,"6"6"0,-5 26 0,6 0 0,-7 18 0,0-9 0,0-11 0,0-12 0,-5-18 0,-6-10 0,-9-22 0,-1-5 0,5 1 0,8 4 0</inkml:trace>
  <inkml:trace contextRef="#ctx0" brushRef="#br3" timeOffset="715587">8690 15287 24575,'5'-6'0,"-4"1"0,4 5 0</inkml:trace>
  <inkml:trace contextRef="#ctx0" brushRef="#br3" timeOffset="716102">8786 15351 24575,'11'26'0,"0"-8"0,7 10 0,-5-20 0,6 5 0,-4-19 0,12-10 0,0-7 0,1 0 0,-15 0 0,-8 11 0,-5-3 0,0 18 0,6 13 0,1 7 0,5 2 0,-6-5 0,8-13 0,-7 2 0,8-14 0,-9 4 0,-2-4 0</inkml:trace>
  <inkml:trace contextRef="#ctx0" brushRef="#br3" timeOffset="716435">9095 15313 24575,'12'14'0,"-1"4"0,2-1 0,-8 7 0,33-48 0,-15 22 0,23-25 0,-20 22 0,-5 9 0,-9 2 0,7 0 0,-12 4 0,3-9 0,-5 4 0</inkml:trace>
  <inkml:trace contextRef="#ctx0" brushRef="#br3" timeOffset="719585">7457 16278 24575,'-5'-6'0,"4"-4"0,-4 35 0,5 3 0,0 31 0,0-1 0,0-16 0,0-5 0,0-16 0,0 0 0,0-5 0,0 0 0,0-6 0,0-8 0,0 1 0,0-8 0</inkml:trace>
  <inkml:trace contextRef="#ctx0" brushRef="#br3" timeOffset="720085">7448 16216 24575,'0'20'0,"0"6"0,6 19 0,-4-16 0,9 3 0,-5-21 0,5-5 0,4-7 0,-4-6 0,21-29 0,-5-10 0,-10 16 0,0 0 0,6-9 0,-13 22 0,-5 27 0,-5 31 0,0-5 0,0 12 0,0-19 0,0-13 0,5-1 0,-4 0 0,8-3 0,-7-1 0,2-7 0</inkml:trace>
  <inkml:trace contextRef="#ctx0" brushRef="#br3" timeOffset="720419">7847 16269 8191,'-9'-13'0,"-8"7"5063,0 0-5063,-4 15 2818,10-1-2818,5 19 1719,2-1-1719,12 30 6784,14 1-6784,-2-1 0,6-16 0,-19-16 0,-2-12 0,-14 3 0,-8-4 0,-4-5 0,0-2 0,10-4 0,6 0 0</inkml:trace>
  <inkml:trace contextRef="#ctx0" brushRef="#br3" timeOffset="720602">8084 16517 24575,'-6'0'0,"1"0"0</inkml:trace>
  <inkml:trace contextRef="#ctx0" brushRef="#br3" timeOffset="721285">8232 16213 24575,'34'-19'0,"17"-4"0,-17 7 0,0 0 0,22-2 0,-13-2 0,-27 14 0,-10 42 0,-2 27 0,-3-11 0,-2 2 0,1-9 0,0-3 0,0 21 0,-12-30 0,-4-8 0,-10-9 0,7-3 0,-1-13 0,3 0 0,0-14 0,5 10 0,6-10 0</inkml:trace>
  <inkml:trace contextRef="#ctx0" brushRef="#br3" timeOffset="721819">8585 16381 24575,'-5'-6'0,"-1"1"0,0 24 0,-5 3 0,10 6 0,-5-4 0,10-13 0,2-5 0,9-1 0,-8-10 0,12-3 0,-8-9 0,0 3 0,3-2 0,-13 19 0,4-1 0,-5 13 0,6 0 0,1-8 0,0 2 0,-2-9 0</inkml:trace>
  <inkml:trace contextRef="#ctx0" brushRef="#br3" timeOffset="722189">8745 16360 24575,'5'22'0,"-4"4"0,10 5 0,-5-21 0,14-7 0,-6-24 0,6-3 0,-2 7 0,0 2 0,-2 9 0,0 6 0,-5 6 0,5 14 0,5 6 0,-7 10 0,-2-5 0,-12-10 0,0-12 0</inkml:trace>
  <inkml:trace contextRef="#ctx0" brushRef="#br3" timeOffset="724185">9084 16374 24575,'29'0'0,"-7"0"0,7-6 0,-9 4 0,-2-13 0,-3 13 0,-8-12 0,-2 3 0,-5-1 0,-13-11 0,0 15 0,-11-4 0,2 27 0,2 15 0,9 0 0,2 8 0,9-22 0,5 4 0,10-7 0,11 4 0,10-9 0,3-2 0,-1-15 0,-11 7 0,-9-6 0,-14 8 0</inkml:trace>
  <inkml:trace contextRef="#ctx0" brushRef="#br3" timeOffset="725636">7416 17296 24575,'-6'-11'0,"1"23"0,5 14 0,0 33 0,0 2 0,0-16 0,0-13 0,-4-26 0,2 8 0,-2-7 0,4-6 0,0-12 0,0-21 0,0-8 0,0-22 0,-2 22 0,4 7 0,7 23 0,-6 20 0,20 39 0,-15-24 0,10-1 0,-7-15 0,9-20 0,-6-10 0,14-16 0,-18 8 0,2 31 0,-12 33 0,0 16 0,9 4 0,-7-25 0,6 4 0,-3-17 0,-4-2 0,4-10 0</inkml:trace>
  <inkml:trace contextRef="#ctx0" brushRef="#br3" timeOffset="725986">7761 17376 24575,'-29'-6'0,"7"6"0,3 11 0,9 5 0,10 4 0,0 18 0,19-1 0,-3 9 0,11-12 0,-14-13 0,-17-11 0,-8 0 0,-9-9 0,4 4 0,-3-5 0,13 0 0,-3 0 0</inkml:trace>
  <inkml:trace contextRef="#ctx0" brushRef="#br3" timeOffset="726202">8027 17564 24575,'0'0'0</inkml:trace>
  <inkml:trace contextRef="#ctx0" brushRef="#br3" timeOffset="728317">7647 17467 24575,'12'12'0,"-8"-4"0,14 21 0,-16 0 0,10 2 0,-6-4 0,2-3 0,-3-36 0,-5-22 0,8-3 0,3-3 0,1 1 0,3 2 0,3 3 0,3 4 0,8-6 0,-4 29 0,-18 2 0,2 5 0</inkml:trace>
  <inkml:trace contextRef="#ctx0" brushRef="#br3" timeOffset="728800">8442 17220 24575,'-25'-16'0,"-8"4"0,13 30 0,0 20 0,19-5 0,6 3 0,10 13 0,4 0 0,-2-11 0,2-3 0,-1-1 0,0-5 0,-1-6 0,-34-12 0,4-5 0,-16-1 0,9-5 0,-6 0 0,9 0 0,-3-5 0,14 4 0,1-4 0</inkml:trace>
  <inkml:trace contextRef="#ctx0" brushRef="#br3" timeOffset="729223">8617 17439 12857,'-11'-5'0,"0"4"4634,-1 5-4634,6 3 2036,-1 9-2036,1 3 1131,5-1-1131,-1-2 3917,13-7-3917,15-15 0,-3 4 0,10-17 0,-16 16 0,6-10 0,-7 13 0,5 0 0,-1 7 0,-4-6 0,-5 5 0,-7-6 0</inkml:trace>
  <inkml:trace contextRef="#ctx0" brushRef="#br3" timeOffset="729519">8844 17419 24575,'15'11'0,"1"-2"0,8 16 0,-7-11 0,2 0 0,-8-9 0,4-11 0,1-2 0,21-6 0,-7 7 0,4 1 0,-9 10 0,-14 2 0,0 0 0,-7-1 0</inkml:trace>
  <inkml:trace contextRef="#ctx0" brushRef="#br3" timeOffset="730052">9259 17305 24575,'-4'-6'0,"-2"2"0,-5 4 0,0 4 0,5 7 0,1 5 0,10 10 0,9-1 0,0 2 0,13 0 0,-9-3 0,2 0 0,-34 4 0,-2-15 0,-17 2 0,9-15 0,12-5 0,2-1 0,5 0 0,5 1 0</inkml:trace>
  <inkml:trace contextRef="#ctx0" brushRef="#br3" timeOffset="730369">9376 17439 24575,'28'12'0,"-13"-2"0,17-10 0,-25-5 0,2-13 0,-13 9 0,-10-21 0,-4 27 0,-6-15 0,12 12 0,3 0 0,9 1 0</inkml:trace>
  <inkml:trace contextRef="#ctx0" brushRef="#br3" timeOffset="730667">9496 17337 24575,'41'6'0,"1"20"0,-18-9 0,0 14 0,-23-16 0,33-23 0,8-4 0,-4-1 0,4-2 0,-7 4 0,0 3 0,29 9 0,-30 6 0,-11 17 0,-17 2 0,0 11 0,-6-14 0,0-5 0</inkml:trace>
  <inkml:trace contextRef="#ctx0" brushRef="#br3" timeOffset="736603">9808 15008 24575,'9'6'0,"-2"-1"0,8-5 0,-4 0 0,0-10 0,0-2 0,-5-9 0,-2 4 0,-16-7 0,-1 16 0,-12 0 0,-1 35 0,3 10 0,9-1 0,2 2 0,0 11 0,13 6 0,11-34 0,18-10 0,-6-7 0,9-16 0,-21 8 0,1-8 0</inkml:trace>
  <inkml:trace contextRef="#ctx0" brushRef="#br3" timeOffset="736986">9977 15012 24575,'11'-1'0,"1"21"0,0 8 0,2 18 0,-6-18 0,-2 0 0,-1-30 0,2-10 0,8-12 0,-2 3 0,7 10 0,-4 11 0,0 14 0,-6-1 0,0 8 0,-9-10 0,4-7 0</inkml:trace>
  <inkml:trace contextRef="#ctx0" brushRef="#br3" timeOffset="737268">10241 14767 12923,'0'3'0,"9"20"2309,3 13 0,2 6-2309,1 0 0,0 2 0,6 7 0,-1-3 0,3 4 0,-9-21 0,-9-30 0,-5 4 0</inkml:trace>
  <inkml:trace contextRef="#ctx0" brushRef="#br3" timeOffset="737436">10365 15037 24575,'18'-29'0,"-9"11"0,19-6 0,-16 13 0,-1 5 0,-6 1 0</inkml:trace>
  <inkml:trace contextRef="#ctx0" brushRef="#br3" timeOffset="737771">10472 14924 24575,'6'-11'0,"-1"0"0,-18 35 0,1 12 0,-3 21 0,7-14 0,8-19 0,9-18 0,10 8 0,4-12 0,7-2 0,-17-2 0,-2-7 0</inkml:trace>
  <inkml:trace contextRef="#ctx0" brushRef="#br3" timeOffset="738050">10581 15009 24575,'11'14'0,"4"-5"0,-8 15 0,7-12 0,-13-16 0,4-4 0,-5-17 0,9-4 0,-7-2 0,11 4 0,-12 3 0,4 18 0,-5 1 0</inkml:trace>
  <inkml:trace contextRef="#ctx0" brushRef="#br3" timeOffset="738438">10747 14920 24575,'12'15'0,"-6"-3"0,18 15 0,-20-13 0,19 5 0,-22-9 0,4-9 0,-5 4 0</inkml:trace>
  <inkml:trace contextRef="#ctx0" brushRef="#br3" timeOffset="738734">10800 14716 12502,'-6'9'0,"7"12"4714,16 29-4714,1 12 0,12-4 2099,-19-16-2099,11-22 1173,-20-5-1173,12-7 0,-12 2 0,2-10 0</inkml:trace>
  <inkml:trace contextRef="#ctx0" brushRef="#br3" timeOffset="739138">10915 14947 11776,'0'-11'0,"10"0"4861,1 0-4861,11 0 2227,-1 5-2227,-9-3 1258,-3 12-1258,-9 3 4453,0 5-4453,9 0 0,3-6 0,10-15 0,-5 8 0,-1-7 0,-5 9 0,0 5 0,0-4 0,-5 4 0,-2-5 0</inkml:trace>
  <inkml:trace contextRef="#ctx0" brushRef="#br3" timeOffset="739453">11149 14714 24575,'0'26'0,"13"18"0,-5-8 0,11 3 0,-13-19 0,3-14 0,-3-6 0,14-6 0,-2 0 0,8 1 0,0 0 0,-8 4 0,-3-4 0,-10 5 0</inkml:trace>
  <inkml:trace contextRef="#ctx0" brushRef="#br3" timeOffset="739551">11360 14846 10165,'10'0'0,"1"0"1270,0 0 0,-5 0 0,-1 0 0</inkml:trace>
  <inkml:trace contextRef="#ctx0" brushRef="#br0" timeOffset="761518">24739 14953 8191,'0'-11'0,"8"22"3413,-6 54-3413,3-25 0,-1 2 0,-3 17 0,-2 1 0,1-11 0,0 1 1491,0 13 0,0-1-1491,0-15 0,0-1 0,0 6 0,0-4 1910,0 0-1910,0-23 1535,-5-14 1,4-6 0,-4-5 0</inkml:trace>
  <inkml:trace contextRef="#ctx0" brushRef="#br0" timeOffset="762086">24736 14672 8191,'-2'-8'0,"13"2"2377,25 0 1,15 1-2378,-8 0 0,4 0 0,3 0 0,2-1 0,3-2 0,2 1 0,0 1-174,3 2 0,2 0 1,-1 0-1,-3 1 174,10-2 0,-3 0 0,-1 2 0,-5 5 0,-2 2 0,-6-1 1055,-11-3 1,-5 2-1056,23 16 5086,-43-2-5086,-11 46 0,-4-3 0,-2-11 0,-3 9 0,0 1-652,0-2 0,0 1 0,0 2 652,1-2 0,0 2 0,0 0 0,0-3 0,0 4 0,-1-3 0,2-3 0,2 15 0,2-8 3870,-1-5-3870,0-18 0,-10-9 0,-26-12 0,-10-5 0,-7-2 0,-1-4 0,-3-3-870,5 1 0,-3 1 0,2-2 870,-12-3 0,0 0 0,10 3 0,-3 2 0,3-1 0,-11-3 0,3 1 0,4 4 0,7 0 607,5-6 1,39 0 0,12 0 0</inkml:trace>
  <inkml:trace contextRef="#ctx0" brushRef="#br0" timeOffset="762752">25084 15261 8191,'-20'34'0,"-2"25"1861,11-13 0,1 4-1861,4-6 0,0-1 1479,-3 0 1,2-4-1480,5-3 1876,-4-43-1876,6-21 0,4-23 0,4-12 0,-1 11 0,3-4 0,1-1 574,3 6 1,1-2 0,2-1 0,-1 3-575,1-9 0,-1 2 0,2 3 0,1 9 0,1 1 0,1 12 1079,14 5-1079,-1 7 0,-8 18 0,-2 21 0,-17 14 0,-7 8 0,-3 9 0,-3 2 0,-2 2 0,-3-1 1682,-4-8 1,-4-5-1683,-14 11 185,-5-3-185,14-12 0,-6 0 0,23-18 0,-2 0 0,9-2 899,17 5-899,5 5 0,25-8 0,11-5 0,-6-20 0,-14 6 0,-21-7 0</inkml:trace>
  <inkml:trace contextRef="#ctx0" brushRef="#br0" timeOffset="762918">25614 15146 24575,'-6'49'0,"4"-1"0,-4-7 0,6-9 0,0-7 0,0-10 0,0-9 0,0-1 0</inkml:trace>
  <inkml:trace contextRef="#ctx0" brushRef="#br0" timeOffset="763233">27232 14602 24575,'0'53'0,"6"-13"0,-1 5 0,-3 6 0,-1 3 0,5 7 0,-1 1 0,-4-3 0,-2-6 0,1 10 0,0-23 0,-9-34 0,7-1 0,-8-5 0</inkml:trace>
  <inkml:trace contextRef="#ctx0" brushRef="#br0" timeOffset="763652">27179 14503 24575,'37'-51'0,"0"-1"0,-3 8 0,7 5 0,2 15 0,6 4 0,-1 4 0,11 0 0,-2 4-1126,-12 5 0,-3 3 1126,19 4 722,-35 20-722,2 11 0,-8 11 0,0 8 0,-9-5 0,-1 3 0,1-1-746,3-1 1,2 0 0,-3 1 745,-7 8 0,-2 3 0,2-5 0,13 4 0,-1-3 0,-10 11 0,-2-3 0,5-22 0,-1-3 0,0 29 1002,-39-36-1002,-3-22 0,-29 7 0,-2-15 0,18 1 0,-1-2 0,-2-3 0,-1-2 0,-12 1 0,2-2 0,13-4 0,3 1 0,-13-3 0,30 5 0</inkml:trace>
  <inkml:trace contextRef="#ctx0" brushRef="#br0" timeOffset="764134">27393 14786 24575,'0'52'0,"0"-17"0,0 0 0,0 14 0,0 2 0,5-36 0,-4-29 0,10-17 0,6-13 0,1-5 0,5 16 0,-3 9 0,-2 14 0,2 22 0,-8 10 0,-27 37 0,0-15 0,-15 2 0,14-19 0,10-15 0,0 3 0,15-4 0,-7-5 0,8-1 0</inkml:trace>
  <inkml:trace contextRef="#ctx0" brushRef="#br0" timeOffset="764384">27582 15011 12333,'5'-6'0,"1"6"4751,6 10-4751,-6 6 2129,5 0-2129,-5-1 1192,14-9-1192,7-1 1042,9-11 1,-13 5-1,-5-6 1</inkml:trace>
  <inkml:trace contextRef="#ctx0" brushRef="#br0" timeOffset="765003">29586 14310 24575,'-6'15'0,"1"9"0,5 6 0,0 33 0,5-25 0,0 2 0,-4 15 0,0 1-586,4-10 0,0-3 586,-4 0 0,-2-5 0,1 0 286,0-14-286,0-9 0,0-4 0,-5-19 0,4 10 0,-4-16 0</inkml:trace>
  <inkml:trace contextRef="#ctx0" brushRef="#br0" timeOffset="765436">29664 14094 24575,'26'-27'0,"0"-1"0,18 1 0,5 5 0,4 6 0,1 3-1432,3-1 1,0 2 1431,-6 2 0,-3 1 0,16-2 907,1 2-907,-14 7 0,-7-6 0,-12 25 0,-24 4 471,6 25-471,-13 3 0,-2 7 0,1-11 0,0 3 0,0 1-1298,0 8 0,0 1 0,0-2 1298,0 13 0,0-7 0,0-19 0,0-7 1180,0-12-1180,0-9 0,-22 4 0,-26-3 0,8-2 0,-2 2 0,5 0 0,0 0 0,-16 4 0,1 0 0,-6 11 2099,24-19 1,2-3-2100,-7-3 0,27-6 0,3 0 0</inkml:trace>
  <inkml:trace contextRef="#ctx0" brushRef="#br0" timeOffset="765984">29850 14286 24575,'-19'55'0,"2"-6"0,1 0 0,8-38 0,17-35 0,2-13 0,3-4 0,5 6 0,2 1 0,-6 0 0,0 4 0,16 6 0,-18 33 0,-2 27 0,-26 11 0,10 3 0,-26-13 0,29-21 0,-12 0 0,13 0 0,-4 5 0,5-1 0,9-8 0,-6 2 0,6-13 0,-9 3 0</inkml:trace>
  <inkml:trace contextRef="#ctx0" brushRef="#br0" timeOffset="766268">30065 14382 8191,'5'-6'0,"-4"6"5063,4 27-5063,-5-10 2818,6 19-2818,-4-15 1719,9 1-1719,-10-1 6784,8-5-6784,-7-1 0,2-3 0,-13-2 0,-2 1 0,-1-10 0,3 5 0</inkml:trace>
  <inkml:trace contextRef="#ctx0" brushRef="#br0" timeOffset="768432">24999 16662 24575,'-6'8'0,"1"48"0,4-2 0,2 10-1300,3-6 0,1 5 1,-2 1 1299,-1-13 0,-2 1 0,0 0 0,1-2 0,3 5 0,1-2 0,-1-1 0,-4-2 0,0-2 0,0-6 1209,0 15-1209,0-7 638,-15-72-638,-4-40 0,0 10 0,4-5 0</inkml:trace>
  <inkml:trace contextRef="#ctx0" brushRef="#br0" timeOffset="769036">24982 16647 8191,'-12'-4'0,"8"-2"5063,42-22-5063,13 7 0,9 1 0,-20 4 0,0 0 0,5-1 371,9-1 1,7-2-1,0 1 1,-2 2-372,4 1 0,-2 1 0,-1-1 0,4-4 0,0-1 0,-6 4 0,-1 4 0,-10 4 1892,-4 3-1892,-38 50 0,0-1 0,2 7 0,2 2 0,3 6 0,1-2 1714,-2-7 1,0 0 0,4 1-1715,3 0 0,3 3 0,2-1 0,-2-6 0,2-4 0,-1-5 0,0 1-18,1 6 1,-1 1-1,-1-5 18,4-1 0,-6-4 0,-9 13 1630,-3-19-1630,-27-2 0,-30 15 0,0-7 0,-9 0 0,4-6 0,-5 0 0,-2-1-1344,10-5 1,-1 0 0,-1 0 0,1-3 1343,-10 4 0,1-3 0,-1-2 0,-2-1 0,-1-3 0,6-3 21,3-3 0,5-3-21,1 0 0,4-1 0,-8-5 0,29-15 0,14 11 0,3-12 0</inkml:trace>
  <inkml:trace contextRef="#ctx0" brushRef="#br0" timeOffset="769718">25145 17132 24575,'10'37'0,"-1"0"0,4 2 0,0 1 0,1 5 0,-1-1 0,6 16 0,-4-12 0,-15-31 0,0-12 0,-10-60 0,8 15 0,1-5 0,-3 0 0,0-4 0,2 2 0,10-17 0,3 4 0,-8 15 0,4 5 0,11 8 0,2 7 0,5 13 0,1 0 0,-4 30 0,-16 4 0,0 25 0,-21 1 0,-3 9 0,-14-4 0,14-7 0,6-7 0,12-17 0,9 4 0,7-14 0,15 7 0,4-13 0,5-9 0,-2-7 0,0-9 0,-17 8 0,-4 2 0</inkml:trace>
  <inkml:trace contextRef="#ctx0" brushRef="#br0" timeOffset="770268">25620 17019 24575,'-6'24'0,"4"4"0,-4 13 0,6-9 0,0-7 0,9-15 0,3 0 0,13-9 0,33-21 0,-7 5 0,5-17 0,-24 32 0,-20 11 0,1 37 0,4-19 0,-4 12 0,11-27 0,-7-8 0,-1 0 0,-6-6 0</inkml:trace>
  <inkml:trace contextRef="#ctx0" brushRef="#br0" timeOffset="770701">27429 16419 24575,'6'49'0,"0"-10"0,1 5 0,5 12 0,1 2 0,-6-8 0,1 0 0,8 11 0,-1-5 0,-6-8 0,7-3 0,-16-21 0,-6-12 0,-9-2 0,8-5 0,-3-5 0</inkml:trace>
  <inkml:trace contextRef="#ctx0" brushRef="#br0" timeOffset="771229">27470 16324 24575,'33'-56'0,"3"11"0,10 0 0,-2 13 0,4 3 0,3-2-459,-8 3 0,1-2 0,2 0 1,2 2 458,7 1 0,3 1 0,0 3 0,-3 0 0,1 0 0,-3 2 0,-1 2 0,2 0 0,-1 2 0,-7 5 592,20 6-592,-23 32 0,-30 10 0,-5-2 0,-1 4-142,0 1 0,-2 5 142,-3 7 0,-2 7 0,2-1-586,1-2 1,1 0 0,1 2 585,0 7 0,1 2 0,-1-3 0,-2-14 0,1-2 0,2-5 0,6-2 0,0-5 827,-2 6-827,-4-22 0,-31-7 0,-26 13 0,18-14 0,-3-2-367,-10 0 0,-1-1 367,5-1 0,0-3 0,-3-4 0,-2 0 0,-1 6 0,-3 0 0,5-4 0,-3-3 0,1 4 0,3 3 0,-1 4 0,1-3 0,-3-5 0,0-3 0,4 2 0,1 5 0,7-1 0,1-5 0,30 0 0</inkml:trace>
  <inkml:trace contextRef="#ctx0" brushRef="#br0" timeOffset="771784">27613 16552 24575,'0'55'0,"0"-3"0,0-3 0,5-7 0,-4-24 0,4-12 0,3-30 0,4-34 0,3 11 0,3-2 0,-3 10 0,0 1 0,4-4 0,1 6 0,7 7 0,6 8 0,-10 14 0,6 17 0,-17 13 0,-18 18 0,-7 0 0,-10-8 0,1 4 0,6-5 0,3 0 0,7-1 0,10-15 0,7 0 0,22-10 0,0-10 0,-2 2 0,-14-7 0</inkml:trace>
  <inkml:trace contextRef="#ctx0" brushRef="#br0" timeOffset="772018">28068 16482 8191,'-5'-2'0,"4"21"5063,4 23-5063,8 2 0,0-11 2818,-14-8-2818,-10-17 1719,-7 5-1719,4-18 0,10 4 0,1-4 0</inkml:trace>
  <inkml:trace contextRef="#ctx0" brushRef="#br0" timeOffset="772149">28110 16510 8191,'49'-44'0,"-19"19"0,0 0 4926,22-16-4926,-23 18 0,-3 2 0,-5 5 708,-1-8 1,-10 16 0,-5-2 0</inkml:trace>
  <inkml:trace contextRef="#ctx0" brushRef="#br0" timeOffset="772866">29984 15681 24575,'0'49'0,"0"0"0,0-2 0,0 3 0,0 1 0,0 5 0,0 2 0,0 1-1570,-1 3 0,1 1 0,1-5 1570,3 2 0,0-7 0,-1 14 1435,5-44-1435,-22-11 191,1-6 1,-3 0-1,7-6 1</inkml:trace>
  <inkml:trace contextRef="#ctx0" brushRef="#br0" timeOffset="773401">29911 15670 8191,'10'-38'0,"0"1"0,1-3 2531,4 4 1,4 3-2532,17 6 0,-1 8 0,6 1 0,11-2 0,2 3 934,-4 4 0,-1 1-934,1 2 0,-3 4 0,9 6 1845,9 0-1845,-18 6 6377,4 6-6377,-23 11 0,-7 6 0,-1 7 0,1 8 0,-3 4 0,-4-6 0,0 3 0,-1 1 0,2 8 0,-1 3 0,-2-4 0,-3 7 0,-3-1 410,-3-5 0,-1 3 1,-6-8-411,-4-11 0,-6-4 0,-13 21 0,-6-5 0,1-21 0,-2-5 0,2-2 0,-2 0 0,-2 1 0,-3-4 0,-1-6 0,-3-2 0,-12 5 0,-4-1-1042,-7-7 0,0-3 1042,13 2 0,1-3-52,2-9 0,7-3 0,10 5 0,4-10 0</inkml:trace>
  <inkml:trace contextRef="#ctx0" brushRef="#br0" timeOffset="774267">30363 15862 24575,'0'32'0,"0"5"0,-4-4 0,-1 1 0,3 9 0,-6 7 0,3-32 0,-1-8 0,0-11 0,1-31 0,30-30 0,-11 21 0,3-1 0,4 3 0,2 4 0,14-13 0,-10 23 0,-5 21 0,-2-4 0,-9 19 0,-15 7 0,-3-1 0,-13 6 0,4-5 0,-5 7 0,10-2 0,2 0 0,9-6 0,0-2 0,0 0 0,4-8 0,7 7 0,-4-13 0,2 4 0</inkml:trace>
  <inkml:trace contextRef="#ctx0" brushRef="#br0" timeOffset="774634">30665 15834 24575,'-33'44'0,"14"-14"0,2 3 0,2 6 0,2 0 0,-8 22 0,13-7 0,12-38 0,2-5 0,5-11 0,-5-10 0,-6-2 0,-6 1 0,0 7 0,1 4 0</inkml:trace>
  <inkml:trace contextRef="#ctx0" brushRef="#br3" timeOffset="795585">7877 15945 8191,'-11'0'0,"1"0"5063,4-4-5063,-4 2 2818,0-3-2818,-7 5 1719,-13 0-1719,-3 0 0,-23 17 0,4-12 3392,6 17 0,-1 4-3392,11-13 0,0-1 0,-12 14 0,2 1 0,-11 5 0,10-2 0,24-8 0,-7 12 0,15-10 0,-15 15 0,10-13 0,8-3 0,-1-4 0,7 5 0,5-5 0,-5 16 0,1-8 0,4-1 0,2 8 0,6-2 0,14 13 0,0-3 0,1-7 0,4 4 0,-7-16 0,13 4 0,12-3 0,2 0 0,-3-8 0,-11-5 0,2-1 0,27 0 0,-22-5 0,1-1 0,-4 0 0,1 0 0,4 1 0,-1 0 0,22-3-374,-22 4 0,1-2 374,15-4-38,-13 6 0,2-1 38,-1-3 0,1-1 0,19 5 0,0-1-701,-15-5 0,-1 0 701,2 0 0,-2 0 0,-11 0 0,0 0 0,15 1 0,2-2 0,-5-4 0,1 0 0,9 4 0,1-1 0,-3-3 0,-4 1 155,-16 3 0,-2 2-155,1-1 0,-1 0 0,11-10 36,-11 4 1,3-1-37,2-6 0,2-1 0,4 0 0,-2 1 0,18-5 1430,-24-4-1430,-23 20 0,3-21 0,-1 10 413,7-18-413,-7 4 0,17-18 0,-23 5 0,16-6 0,-25 14 0,-2 7 0,-2 8 0,-10-2 0,-2-10 0,-6 0 0,-10-7 0,-3 7 0,6 9 0,-20-9 0,5 5 0,10 6 0,-3 0 0,1 0 0,0 0 0,-26-12-337,28 15 0,1 1 337,-25 3 0,5-2 0,-5-1 0,-1 6 0,-2 1 0,8-3 0,-3-2 0,3 2-831,-7 3 1,2 1 830,1-6 0,3 2 0,11 8 0,0 1 0,4-5 0,-1 1 0,-2 4 0,-2 2 0,-11-1 0,0 0 0,7 4 0,1 1 0,-7 0 0,2 0 0,-16 6 0,36-3 0,13-8 0</inkml:trace>
  <inkml:trace contextRef="#ctx0" brushRef="#br3" timeOffset="797616">27871 14083 8191,'-5'-12'0,"4"-2"5063,-13 13-5063,12-8 2818,-16 7-2818,6-7 1719,-18 1-1719,-11 2 0,0-9 0,-15 13 0,8-6 0,-1 18 0,-7 8 2721,-5 1 1,-2 4-2722,10 0 0,-2 3 0,1 1 0,4-2 0,2 0 0,3-1 0,-4 6 0,6 0 0,9-1 0,6 1 0,8-1 0,5 3 0,-2 13 0,3 4 0,2 8 0,3 0-635,2-4 1,3-1 634,4-5 0,0-3 0,0 19 0,6-22 0,3-1 0,1-4 0,1-1 0,2 4 0,1-2 625,4-7 1,-2-2-626,3 3 0,10 4 0,-11-17 1359,34 20-1359,0-18 0,-6 1 0,4-1 0,5-7 0,1-3 0,-7-1 0,1-1 0,0-2 0,3-2 0,-1-3-379,11-4 0,1-5 379,-9-2 0,3-4 0,-4 1-671,6 0 1,-5-3 670,-3-7 0,-5-1 0,9-3-67,-15 4 1,1-5 66,-2-5 0,0-5 0,-6 3 0,2-4 0,-4-3-269,-3-5 1,-4-4 0,-4-5 268,-5-2 0,-2-7 0,-4-1 0,-4 3-356,-5 7 0,-3 2 0,-3 0 1,-1-2 355,-4-6 0,-1-3 0,-4 2 0,-4 7 0,-5 3 0,-5 7 0,-4 5-141,-3 9 1,-3 5 0,1 4 140,-1 0 0,-1 8 52,-21 12 1,0 12-53,14 8 0,3 7 0,-12 8 0,16 8 0,47 14 0,9 2 0,-20 6 0,44-32 0,1 1 0</inkml:trace>
  <inkml:trace contextRef="#ctx0" brushRef="#br3" timeOffset="798435">29713 15262 24575,'52'34'0,"0"0"0,-10-9 0,2-1 0,2 1 0,-2-2 0,3 0 0,1 0 0,-2 0-856,7 3 1,-1 0-1,2 2 856,-4 0 0,3 2 0,0 1 0,-5-1 0,2 6 0,-4 0 0,1-3 0,5-3 0,1-2 0,-5 0 0,3 14 0,-5-7 818,11-16-818,-43-23 0,-24-42 0,-4-6 0,-2 10 0,-2 3 0,4 6 0,-2 0 0</inkml:trace>
  <inkml:trace contextRef="#ctx0" brushRef="#br3" timeOffset="798717">30757 15111 10448,'-15'-6'0,"-4"19"2335,-1 11 0,-4 9-2335,-1 10 0,-4 9 0,-2 4 0,0-2 0,0-6 0,1 0 0,-2 1 0,0 2 162,1 3 1,-1 4 0,0 1 0,1-1 0,2-5-163,0-5 0,0-2 0,3-3 0,4-1 0,-5 17 0,5-3 0,0-5 0,3-4 1739,2 1-1739,-3-12 0,-2-3 0,3-5 0,-5-2 0</inkml:trace>
  <inkml:trace contextRef="#ctx0" brushRef="#br3" timeOffset="805065">15174 7042 8191,'0'-15'0,"5"8"5063,-4-11-5063,4 11 2818,-5-9-2818,10 52 0,-8-5 0,11 7 0,1 4 0,-12-5 0,0 0 0,13 19 0,2 5 388,-11-18 0,-2 1 0,2 1-388,3 0 0,2 1 0,-2-3 0,-2 6 0,0-5 0,9 9 6510,-14-37-6510,4-1 0,-20-15 0,-27-12 0,-16-6 0,25 6 0,0 1 0,-11 1 829,51 36-829,7-5 0,33 23 0,-14-20 0,4-14 0,-8 5 0,3-14 0,-15-4 0,6-15 0,-11-9 0,-2 3 0,-5 0 0,-6 8 0,0-5 0,0 5 0,0 5 0,0 7 0</inkml:trace>
  <inkml:trace contextRef="#ctx0" brushRef="#br3" timeOffset="884698">11783 7381 24575,'6'38'0,"12"13"0,-3-13 0,2 2 0,7 11 0,1 2 0,-5-13 0,1 1 0,1 1 0,0 1 0,1 0 0,-1 0 0,1-1 0,0 0 0,0-2 0,8 14 0,-1-4 0,-6-10 0,-3-3 0,11 17 0,-15-22 0,-11-15 0,-4-8 0,-9-4 0,-10-4 0,-12-1 0,-9-3 0,-3-5 0,1-3 0,4-3 0,7 0 0,4 2 0,3 3 0,5 2 0,3 4 0,5 2 0,7 2 0,11 1 0,11 1 0,11 0 0,6-1 0,-2-1 0,-1-1 0,-4 0 0,-4 0 0,-4 0 0,-2-1 0,-2-5 0,-2-8 0,0-12 0,-2-11 0,-4-2 0,-4 1 0,-3 7 0,-3 7 0,0 6 0,0 10 0,0 4 0</inkml:trace>
  <inkml:trace contextRef="#ctx0" brushRef="#br3" timeOffset="951230">18018 10785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56:33.87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A020F0"/>
    </inkml:brush>
  </inkml:definitions>
  <inkml:trace contextRef="#ctx0" brushRef="#br0">1700 4907 24575,'20'49'0,"7"11"0,-10-25 0,2 1 0,-2-1 0,1 0 0,11 24 0,-8-15 0,-4-10 0,-1-10 0,-1-8 0,5-8 0,10-16 0,14-19 0,10-12 0,-8 7 0,4-3 0,5-3 0,1-1-755,-7 5 0,2 0 0,2-2 0,1 0 1,2-1-1,-1 1 755,-3 2 0,2-1 0,1 0 0,-1 0 0,2 0 0,-2 1 0,1 1 0,-3 1 0,1 1 0,-1 0 0,0 1 0,0 1 0,-1 0 0,-2 2-270,10-6 1,0 1 0,-2 2 0,-2 1 0,-3 2 269,-1 1 0,-3 3 0,-2 1 0,-4 2 0,17-6 0,-8 6 0,-4 5 0,-32 13 0,-11 2 0</inkml:trace>
  <inkml:trace contextRef="#ctx0" brushRef="#br0" timeOffset="17916">8385 5412 24575,'48'0'0,"-1"0"0,1 0 0,-1 0 0,2 0 0,3 0 0,2 0 0,1 1 0,3 0 0,1 1 0,1 0 0,1 0-946,-6 0 1,0 0 0,1 1-1,0 0 1,1 0 0,-2 1 945,9 0 0,0 0 0,0 1 0,0 0 0,-1 0 0,-3-1 0,1 1 0,-1 0 0,0 0 0,-1-1-172,-3-1 0,0 0 0,-1 0 0,0 0 0,1-1 172,-2 0 0,1-1 0,-1 1 0,0-1 0,-1 0 0,10 0 0,0 0 0,-1 0 0,-1 0 144,-5 0 1,0 0-1,-1 0 1,-2 0-145,8 0 0,-2 0 0,-3 1 0,11-1 0,-5 1 0,-12-1 0,-5 0 2556,14 1-2556,-24-1 2294,-14-1-2294,-10 2 0,-7-1 0,-2 0 0</inkml:trace>
  <inkml:trace contextRef="#ctx0" brushRef="#br0" timeOffset="21133">11720 5321 24575,'43'0'0,"5"0"0,10 0 0,0 0 0,7 0 0,5 0-1389,-12 0 1,4 0-1,3 0 1,1 0 0,0 0 1388,-5 0 0,1 0 0,1 0 0,1 0 0,-1 0 0,1 0 0,2 0 0,0 0 0,1 0 0,0 0 0,-1 0 0,0 0 0,-3 0 0,1 0 0,-1 0 0,0 0 0,-2 0 0,-2 0 47,2 0 1,-3 0 0,-1 0 0,-1 0 0,-1 0-48,4 0 0,0 0 0,-3 0 0,-4 0 478,1 0 1,-4 0-1,-4 0-478,2 0 0,-7 0 0,8 0 0,-26 0 0,-14 0 0,-5 0 0</inkml:trace>
  <inkml:trace contextRef="#ctx0" brushRef="#br0" timeOffset="22232">16296 5414 24575,'26'0'0,"41"0"0,-10 0 0,11 0 0,-16 0 0,6 0 0,2 0 0,2 0-1142,-4 0 0,2 0 1,1 0-1,0 0 0,1 0 1142,3 0 0,1 0 0,0 0 0,1 0 0,-2 0 0,0 0 0,1 0 0,-1 0 0,-2 0 0,-2 0 121,2 0 0,-3 0 1,-1 0-1,-3 0-121,8 0 0,-2 0 0,-5 0 583,5 0 0,-6 0-583,-20 0 0,-4 0 0,9 0 0,-25 0 0,-9 0 0</inkml:trace>
  <inkml:trace contextRef="#ctx0" brushRef="#br0" timeOffset="36582">19596 5261 24575,'55'0'0,"-10"0"0,6 0 0,-5 0 0,3 0 0,1 0-521,4 1 1,2-1 0,0-1 520,2 1 0,0 0 0,0-1 0,-3-1 0,0 0 0,-1-1 0,-6 0 0,0-1 0,-1 1 86,1-1 0,0-1 0,-2 1-86,15-2 0,-1 0 0,-3 1 0,-1 2 0,3-1 0,0 0 0,-2 1 0,-2 1 159,-4 0 0,-1 1-159,-8-1 0,-4 1 0,16 1 0,-22 0 788,-13 0-788,-8 0 197,-5 0-197,-1 0 0,-1 0 0,2 0 0,3 0 0,10 0 0,9 0 0,5 0 0,-1 0 0,-8 0 0,-8 0 0,-7 0 0,-2 0 0,2 0 0,4 0 0,10 0 0,9-2 0,12 0 0,3 0 0,-3-1 0,-9 1 0,-11 0 0,-7-1 0,-3 0 0,16-6 0,-7 2 0,12-2 0,-17 4 0,-6 2 0,-6 2 0,-3 1 0</inkml:trace>
  <inkml:trace contextRef="#ctx0" brushRef="#br0" timeOffset="45048">23029 5364 24575,'36'0'0,"-2"0"0,5 0 0,19 0 0,7 0 0,-15 0 0,3 0 0,0 0-377,1 0 0,0 0 0,0 0 377,-3 0 0,0 0 0,-2 0 0,18 0 0,-4 0 185,-6 0 0,-3 0-185,-7 0 0,-4 0 187,20 0-187,-20 0 0,-17 0 0,-10 0 574,-6 0-574,-2 0 0,1 0 0,-4 0 0,1 0 0</inkml:trace>
  <inkml:trace contextRef="#ctx0" brushRef="#br0" timeOffset="46336">25950 5370 24575,'50'0'0,"-5"0"0,7 0 0,-2 0 0,3 0 0,3 0-672,-7 0 1,1 0-1,2 0 1,-1 0 671,1 0 0,0 0 0,0 0 0,-1 0 0,13 0 0,-1 0 0,-1 0-28,-5 0 1,0 0 0,-1 0 27,-3 0 0,-1 0 0,-1 0 0,-2 0 0,-1 0 0,-1 0 199,-1 0 0,-1 0 0,-2 0-199,16 0 0,-2 0 0,-9 0 0,-2 0 0,-8 0 0,-4 0 1334,13 0-1334,-18 0 193,-13 0 0,-10 0 1,-1 0-1</inkml:trace>
  <inkml:trace contextRef="#ctx0" brushRef="#br0" timeOffset="47532">29880 5269 24575,'56'0'0,"-14"0"0,6 0 0,-5 0 0,2 0 0,3 0 0,5 0 0,2 0 0,2 0 0,-5 0 0,2 0 0,0 0 0,-3 0 0,-1 0 0,-3 0 0,1 0 0,4 0 0,0 0 0,-8 0 0,13 0 0,-23 0 0,-16 0 0,-10 0 0,-5 0 0</inkml:trace>
  <inkml:trace contextRef="#ctx0" brushRef="#br0" timeOffset="49265">2584 6182 24575,'59'0'0,"0"0"0,12 0 0,-18 0 0,4 0 0,4 0 0,1 0-1224,1 0 1,3 0 0,1 0 0,1 0-1,0 0 1224,-12 0 0,1 0 0,0 0 0,-1 0 0,0 0 0,-1 0 0,7 0 0,0 0 0,-2 0 0,-1 0 0,-3 0 367,1 0 1,-3 0 0,-2 0 0,-5 0-368,14 0 0,-8 0 263,9 0 0,-42 0 0,-13 0 0</inkml:trace>
  <inkml:trace contextRef="#ctx0" brushRef="#br0" timeOffset="55165">5662 6034 24575,'21'0'0,"27"0"0,-1 0 0,7 0 0,-6 0 0,4 0 0,2 0-765,-6 0 1,3 0 0,1 0 0,0 0 764,2 0 0,2 0 0,0 0 0,-1 0 0,1 0 0,-1 0 0,0 0 0,0 0 0,0 0 0,-1 0 0,0 0 0,-1 0 0,-2 0 0,0 0 0,-1 0 0,0 0 51,11 0 0,0 0 0,-2 0-51,-5 0 0,-2 0 0,-1 0 0,14 0 0,-4 0 342,-13 0 1,-3 0-343,-9 0 0,-4 0 0,9 0 0,-17 0 384,-11 0 0,-7 0 1,-4 0-1</inkml:trace>
  <inkml:trace contextRef="#ctx0" brushRef="#br0" timeOffset="57545">10668 5918 24575,'37'0'0,"-1"0"0,7 0 0,-2 0 0,3 0 0,6 0 0,6 0 0,8 0 0,4 0 0,-1 0 0,-3 0-1230,2 0 0,-3 0 1,1 0-1,3 0 1230,-9 0 0,4 0 0,1 0 0,0 0 0,-3 0 0,-5 0 0,3 0 0,-4 0 0,-3 1 0,0 0 371,9 0 1,-2 0-1,-3 1-371,11 2 0,-5 1 439,-15 0 1,-4 1-440,21 3 0,-28-4 0,-14-3 646,3-6 0,-15 3 0,7-3 0</inkml:trace>
  <inkml:trace contextRef="#ctx0" brushRef="#br0" timeOffset="67963">19371 6063 24575,'35'0'0,"0"0"0,17 0 0,6 0 0,-6 0 0,3 0 0,2 0-777,-8 0 0,1 0 1,1 0-1,0 0 777,5 0 0,1 0 0,0 0 0,0 0 0,1 0 0,0 0 0,1 0 0,-1 0 0,0 0 0,1 0 0,-1 0 0,-1 0 0,0 0 0,0 0 0,0 0 0,-2 0 0,-2 0 0,-2 1 0,0 0 0,-1-1 107,9 1 0,-1 0 0,-1 0-107,-6 1 0,-2-1 0,0 1 0,13 1 0,-2-1 329,-7-1 1,-3 1-330,-5-1 0,-2 0 0,-8-1 0,-3 0 0,15 0 1573,-18 0-1573,-12 0 554,-8 0-554,-3 0 0,-4 0 0,-1 0 0</inkml:trace>
  <inkml:trace contextRef="#ctx0" brushRef="#br0" timeOffset="71264">25117 6069 24575,'35'0'0,"16"0"0,-16-1 0,2 0 0,1 0 0,-1 0 0,25-3 0,-18 1 0,-17 1 0,-10 0 0,0 0 0,15-1 0,18-3 0,-14 2 0,2 0 0,11-2 0,2 2 0,7-1 0,1 2 0,7 0 0,1 1 0,-22 1 0,0 0 0,0 0 0,20 1 0,0 0 0,-4 0 0,-1 0 0,-3 0 0,-2 0 0,-3 0 0,0 0 0,-5 0 0,0 0 0,-3 1 0,0 0 0,-4 1 0,-1 0 0,27 3 0,-16-1 0,-18-2 0,-15-2 0,-9 0 0,-5 2 0,-3 1 0,0-1 0,0 1 0,0-1 0,0-1 0</inkml:trace>
  <inkml:trace contextRef="#ctx0" brushRef="#br0" timeOffset="74198">27784 6162 24575,'34'0'0,"-1"-1"0,6 1 0,17-2 0,5 1 0,-11-1 0,1 0 0,2 0-710,4 0 0,1 0 0,0 0 710,4 1 0,0-1 0,0 1 0,4 0 0,1 0 0,0 1-346,-14 0 0,1 0 0,0 0 0,0 0 346,1 0 0,0 0 0,1 0 0,-1 0 0,1 0 0,0 0 0,-1 0 0,1 0 0,-1 0 0,1 0 0,-1 0 0,0 0 0,-1 0 0,0 0 0,0 0 0,-2 0 46,13 0 1,-1-1 0,-2 0-47,-6 0 0,-1-1 0,-3 1 0,-5-1 0,-2-1 0,-2 1 0,11-3 0,-3 1 0,-6 1 0,-2 0 482,-7 0 1,-3 1-483,18-1 1628,-14 0-1628,-12 1 195,-9 1 0,-9 1 0,-2 0 1</inkml:trace>
  <inkml:trace contextRef="#ctx0" brushRef="#br0" timeOffset="78897">5350 6807 24575,'0'10'0,"0"10"0,0-2 0,0 7 0,0 5 0,0 18 0,0-7 0,0 2 0,0-6 0,0 0-252,0 8 0,0-2 252,0 13 0,0 0 0,0 0 0,-8 1 0,6-16 0,-12-8 0,13-39 0,-12-19 0,11-16 504,-7-16-504,1-8 0,7 22 0,0-1 0,-4 5 0,1-1 0,3-2 0,2 3 0,-1-9 0,4 9 0,2-1 0,3-16 0,2 17 0,2 0 0,7-7 0,0 16 0,-3 10 0,-6 14 0,-1-3 0,5 7 0,5 15 0,2 7 0,5 14 0,-14-6 0,-1 1 0,-18 2 0,-7 6 0,-12 4 0,-10-6 0,5-9 0,0-12 0,14-9 0,5-22 0,6 3 0,5-5 0,0 10 0</inkml:trace>
  <inkml:trace contextRef="#ctx0" brushRef="#br0" timeOffset="79479">5900 6630 24575,'-4'-6'0,"-2"1"0,-10 5 0,-4 17 0,-14 16 0,15 2 0,0 4 0,-1-2 0,3 1-578,5 7 1,1 0 577,-3-8 0,1 0-3201,11 15 1,0 2 3200,-12-9 0,0 0 0,11 9 0,3 0 0,-7-8 0,2-1 0,7-6 0,5-1 0,3-4 0,2-3 0,7 16 0,7-25 772,-9-7-772,0-9 6784,4-1-6784,-4-5 0,0-9 0,-11-3 0,0 1 0,-6 2 0</inkml:trace>
  <inkml:trace contextRef="#ctx0" brushRef="#br0" timeOffset="80629">6287 7056 24575,'6'-9'0,"-2"2"0,-4-13 0,0-4 0,0 1 0,-4-1 0,-2 13 0,-14 1 0,-9 29 0,-1-5 0,-1 26 0,18-5 0,-10 7 0,19-4 0,-11-4 0,15-6 0,0-12 0,6 4 0,0-13 0,19 2 0,-7-9 0,10 0 0,-2-20 0,13-11 0,1-17 0,-5 12 0,-10 8 0,-19 27 0,-2 7 0,5 18 0,-7 16 0,-2 6 0,4-10 0,0 4-525,-2 20 0,-2 9 0,-2-1 525,-1-12 0,-2-1 0,1 1 0,3 9 0,2 2 0,-4-4 0,-3-14 0,-2-2 0,1-5 0,4-2 0,-2-7 0,-14 0 0,6-14 0,-7-12 0,0-15 0,-1-13 0,-3-17 1575,13 0-1575,-6-18 0,15 5 0,-7 5 0,9 10 0,0 19 0,6-3 0,13-5 0,-4 8 0,3 2 0,-13 10 0</inkml:trace>
  <inkml:trace contextRef="#ctx0" brushRef="#br0" timeOffset="81998">7219 6941 8191,'-6'-5'0,"-8"4"5063,7-4-5063,-9 31 2818,9-2-2818,-1 16 0,0 7 859,7-6 1,0 0-860,-5 11 0,2 0 3392,6-14 0,2-4-3392,7 3 0,2-18 0,2-18 0,5 4 0,-1-19 0,3-16 0,-6-3 0,-4-4 0,-2-19 0,0 12 0,-6 0 0,-22-3 0,-1-4 0,-17 22 0,13 16 0,3 9 0,24 4 0,10 0 0,50 10 0,-25 3 0,1 6 0,10 6 0,-3 7 0,-6 12 0,-7 3 0,-11-13 0,-7 1 0,-4 3 0,-7-4 0,-9-3 0,2-7 0,-7-13 0,8-32 0,2-16 0,4-6 0,11-8 0,2-1 0,-2-3 0,3 3 0,8 7 0,3 8 0,-1 8 0,5 8 0,-18 17 0,-5 4 0,-6 0 0</inkml:trace>
  <inkml:trace contextRef="#ctx0" brushRef="#br0" timeOffset="82947">8428 6767 17607,'0'20'0,"-10"39"0,3-4 0,0 4 0,1-1 0,-1 1 0,-2-12 0,-1 2 0,1-4 1561,3-3 1,-1-3-1562,-4 0 0,-1-4 1194,2-2-1194,6-41 0,12-33 0,5-21-245,-3 21 1,2-1 244,0 5 0,1 1 0,-1 2 0,-1 2 0,1 0 0,0 0 949,3-8 1,2-1-950,-1 5 0,0 1 0,2-5 0,0 3 0,7-6 0,-7 23 0,-7 10 0,-1 9 0,-4 13 1241,9 50-1241,-13-4 0,-1 5 0,4 1 0,0 1-656,-8-17 0,-2 0 0,1-2 656,3 1 0,-1-3 0,-4-6 0,0-2 0,6 20 0,0-1 0,0-27 0,5 5 0,-4-45 0,-6-12 0,3 1 0,-8-2 0</inkml:trace>
  <inkml:trace contextRef="#ctx0" brushRef="#br0" timeOffset="83162">8366 7161 24575,'35'0'0,"13"-13"0,0-9 0,2-15 0,-25 13 0,-10 4 0</inkml:trace>
  <inkml:trace contextRef="#ctx0" brushRef="#br0" timeOffset="83430">8879 6565 24575,'45'39'0,"-17"1"0,-2 6 0,2-1 0,-2 2-1586,-6-5 1,-1 4 0,-2-2 1585,2 11 0,-3 0 0,-4-8 0,-1 3 0,-2-3 0,0 5 0,-3-2 724,1 5 0,-3-6-724,-4-6 773,0-8-773,-37 3 0,3-18 0,-7-4 0,-9-2 0,-2-3 0,12-1 0,3-3 0,-12-7 0</inkml:trace>
  <inkml:trace contextRef="#ctx0" brushRef="#br0" timeOffset="84778">9991 6911 24575,'39'0'0,"0"0"0,10-5 0,3-1 0,9 5 0,2 0-1256,-1-5 1,-3 1 1255,-18 4 0,-4 2 0,11-1 801,-32 0-801,-29 0 103,-4 0 0,-5 0 1,5 0-1</inkml:trace>
  <inkml:trace contextRef="#ctx0" brushRef="#br0" timeOffset="85046">10152 7035 24575,'46'4'0,"1"0"0,13 5 0,6 0 0,-7-7 0,2-2 0,-2 1 0,-10 3 0,-2 1 0,-2-2 0,12-2 0,-8-2 0,-13 1 0,-9-4 0,-22-2 0,-14 0 0,-27-8 0,18 12 0,-16-7 0</inkml:trace>
  <inkml:trace contextRef="#ctx0" brushRef="#br0" timeOffset="381991">926 7298 24575,'6'21'0,"-1"7"0,10 6 0,-8-1 0,-1 5 0,3 3 0,0 0 0,2 3 0,-2-1 0,-8-5 0,0-3 0,9 21 0,-10-28 0,0 4 0,0-21 0,0-24 0,-8-20 0,1-4 0,1-3 0,1 0 0,-1 1 0,0-2 0,2-1 0,7-8 0,3 2 0,-2 11 0,3 0 0,9-16 0,2 2 0,2-2 0,14 9 0,-16 29 0,5 18 0,4 21 0,3 33 0,-12-3 0,-9-18 0,-3 0 0,-12 6 0,-13 2 0,-1-18 0,-15-3 0,12-16 0,5 3 0,9-10 0</inkml:trace>
  <inkml:trace contextRef="#ctx0" brushRef="#br0" timeOffset="382442">1409 7023 24575,'-25'41'0,"12"1"0,6-9 0,1 3 0,5 3 0,2 3 0,-2 16 0,2 3 0,10-3 0,3 0-696,-5 1 1,3-6 695,4-20 0,1-5 0,4 4 339,-11-26-339,6 4 0,-9-9 0,3 4 0</inkml:trace>
  <inkml:trace contextRef="#ctx0" brushRef="#br0" timeOffset="382941">1660 7324 8191,'-14'-17'0,"6"1"5063,-29 9-5063,20 20 1409,-2 24 0,2 9-1409,11-3 0,3 2 859,-3 9 1,4-4-860,12 3 6784,7-39-6784,3-20 0,20-28 0,-6-22 0,3 8 0,-12 22 0,-10 67 0,-10-4 0,-2 3 0,2-4 0,0-1 0,-5 2 0,0-3 0,0 14 0,0-20 0,-5 4 0,-1-17 0,-5-8 0,-4-4 0,8-4 0,-2-6 0</inkml:trace>
  <inkml:trace contextRef="#ctx0" brushRef="#br0" timeOffset="383273">1845 6605 24575,'0'53'0,"0"-1"0,6 8 0,5 4 0,-3-15 0,2 4 0,0 1 0,0-2-654,3 10 0,-1-1 0,1 0 654,0 4 0,0 0 0,-3-5 0,-2 0 0,-4-6 291,-3-12 0,-2-6-291,-4-2 336,-16-4-336,1-22 0,-2 7 0,12-15 0</inkml:trace>
  <inkml:trace contextRef="#ctx0" brushRef="#br0" timeOffset="383643">2208 7116 24575,'32'-14'0,"11"-22"0,-10 24 0,2 0 0,0-11 0,-3 3 0,14 8 0,-18-1 0,-24 13 0</inkml:trace>
  <inkml:trace contextRef="#ctx0" brushRef="#br0" timeOffset="383808">2404 7090 24575,'23'0'0,"-2"-13"0,9 4 0,2-6 0,10-17 0,-18 26 0,5-20 0</inkml:trace>
  <inkml:trace contextRef="#ctx0" brushRef="#br0" timeOffset="384059">2898 6599 24575,'22'31'0,"2"31"0,-19-25 0,-1 3 0,5 5 0,0 0 0,-5 3 0,0-4 0,6 2 0,-4-14 0,-6-26 0,0-1 0</inkml:trace>
  <inkml:trace contextRef="#ctx0" brushRef="#br0" timeOffset="384276">2867 7122 24575,'35'-16'0,"0"0"0,-2 1 0,5-1 0,4-2 0,3 2 0,5-1 0,-2 2 0,-13 3 0,-4 2 0,3 4 0</inkml:trace>
  <inkml:trace contextRef="#ctx0" brushRef="#br0" timeOffset="384706">2854 7734 24575,'0'10'0,"0"24"0,6 3 0,-5 0 0,0 2 0,2-3 0,0-1 0,-3 25 0,0-33 0,0-20 0,0-16 0</inkml:trace>
  <inkml:trace contextRef="#ctx0" brushRef="#br0" timeOffset="385074">2994 7700 24575,'11'-23'0,"1"-1"0,4 17 0,-3-2 0,3 9 0,-10 18 0,-1-4 0,-5 15 0,0-8 0,6 8 0,1 3 0,27 6 0,6 2 0,-2-12 0,-10-3 0,-48 0 0,5-16 0,-19 15 0,19-22 0,-2 12 0,0-13 0,0 4 0,6-5 0,6 0 0</inkml:trace>
  <inkml:trace contextRef="#ctx0" brushRef="#br0" timeOffset="400690">1584 8179 8191,'8'-5'0,"19"-11"2531,3 3 1,3-1-2532,1-3 0,-2 0 2818,21-10-2818,-21 11 0,-26 11 0,-1 5 0</inkml:trace>
  <inkml:trace contextRef="#ctx0" brushRef="#br0" timeOffset="400872">1633 8264 24575,'30'0'0,"4"-15"0,-2 5 0,-1-12 0,-15 5 0,-5 9 0,-7-2 0</inkml:trace>
  <inkml:trace contextRef="#ctx0" brushRef="#br0" timeOffset="405059">16756 4103 24575,'-5'-12'0,"-1"3"0,-9 9 0,-6 0 0,-18 8 0,1-5 0,-9 14 0,9-15 0,-10 15 0,6-9 0,-10 15 0,6 5 0,9-5 0,4 4 0,12-14 0,-5 4 0,2 1 0,-7 6 0,3 4 0,2-2 0,5 1 0,1-4 0,3-1 0,6 8 0,-4-11 0,9 9 0,0-7 0,-4-4 0,9 3 0,-4-9 0,-1 13 0,-1 4 0,-1 28 0,-4-3 0,10 6 0,-4-19 0,6-2 0,0-6 0,0 9 0,0-9 0,0-2 0,0-10 0,5 1 0,2 9 0,18 1 0,-15-4 0,13 1 0,-12-15 0,5 3 0,4 0 0,2 0 0,0 1 0,-4-2 0,2-9 0,-4-2 0,17 9 0,0-4 0,12 6 0,3-3 0,-6-11 0,22 6 0,-4 1 0,-25-7 0,-2 0 0,17 8 0,-13-9 0,-16 0 0,4 0 0,6 0 0,14 0 0,13 0 0,3 0 0,-4 0 0,0 0 0,-8 0 0,2 0 0,-11 0 0,-10-7 0,8 6 0,-4-5 0,32 6 0,-5-9 0,-15 4 0,1 0 0,-10 0 0,-1-1 0,3-2 0,-2 1 0,12 6 0,-8-11 0,-9 10 0,-3-4 0,-8 6 0,4 0 0,6-6 0,5 4 0,14-4 0,2 0 0,7 4 0,-8-10 0,-2 11 0,-17-5 0,7-1 0,-7 6 0,9-5 0,-10 6 0,-1-6 0,9 4 0,-14-4 0,13 0 0,-8 4 0,2-4 0,0 6 0,-3 0 0,-8 0 0,0 0 0,0-5 0,0 4 0,1-8 0,4 3 0,-8-5 0,2 5 0,-3-13 0,4-2 0,3-7 0,-9 4 0,4 7 0,-11 2 0,9-12 0,6-24 0,-12 20 0,2-2 0,4 0 0,0 0 0,7-27 0,-7 9 0,-11 0 0,-6 0 0,0 11 0,0 15 0,0 9 0,0-4 0,-9-3 0,2-5 0,-8 1 0,9 10 0,-8 0 0,11 6 0,-20-7 0,10 1 0,-29-11 0,7 8 0,-18-9 0,17 7 0,-11-7 0,2 7 0,14 8 0,-3-1 0,-2 2 0,0 1 0,0 3 0,0 0 0,4-7 0,1 2 0,-16 10 0,15-7 0,-2-2 0,-27 3 0,19 5 0,-1-1 0,10-4 0,-1 2 0,-11 6 0,0 1 0,2-8 0,-1-2 0,-15 5 0,-2 0 0,0-5 0,0-2 0,12 6 0,-1-1 0,2 1 0,-12-5 0,2 0 0,-6 0 0,1 2 0,11 4 0,1-1 0,-1-3 0,0 1 0,9 7 0,-1 1 0,-10-4 0,2 0 0,16 4 0,1 2 0,-11 3 0,-1 1 0,8-2 0,2 4 0,-3 10 0,2 2 0,-13 2 0,4 12 0,18-13 0,-3 1 0,9-5 0,4-4 0</inkml:trace>
  <inkml:trace contextRef="#ctx0" brushRef="#br0" timeOffset="410927">1118 10108 24575,'11'-20'0,"5"2"0,26 8 0,-3 9 0,-3 12 0,-11 7 0,-19 3 0,-2-4 0,1-2 0,-4-4 0,9 5 0,0 2 0,2 3 0,3 2 0,-9-2 0,-6-5 0,-10 3 0,-7-3 0,1 1 0,1-7 0,4-5 0,5-10 0,1 4 0,5-4 0</inkml:trace>
  <inkml:trace contextRef="#ctx0" brushRef="#br0" timeOffset="411255">1556 10066 24575,'-11'41'0,"3"-8"0,12-8 0,27-4 0,16-3 0,13-18 0,-6-28 0,-28 0 0,-11-16 0,-49 22 0,-11-12 0,-16 22 0,11-3 0,26 15 0,9 5 0,9-4 0,1 4 0</inkml:trace>
  <inkml:trace contextRef="#ctx0" brushRef="#br0" timeOffset="414840">767 9964 24575,'-5'-6'0,"18"-5"0,-9 4 0,29-12 0,-2 5 0,5-1 0,21-11 0,8-1-1673,-8 5 0,4-1 0,-2 1 1673,-7 3 0,-1 0 0,0 1 0,6 0 0,-1 1 0,-3 1 562,-3 1 1,-4 1-563,3 2 0,-3 1 0,16-11 0,-28 12 0,-10 5 0,-17 0 973,7 4 0,-12-4 1,2 5-1</inkml:trace>
  <inkml:trace contextRef="#ctx0" brushRef="#br0" timeOffset="420489">949 9356 8191,'-6'-4'0,"1"11"5063,5 0-5063,0 21 0,8 20 0,-6 2 2818,7 7-2818,-1-2 1719,-5-17-1719,10-4 6784,-12-14-6784,4-31 0,-5-7 0,0-3 0,0 2 0</inkml:trace>
  <inkml:trace contextRef="#ctx0" brushRef="#br0" timeOffset="421293">1172 9285 24575,'19'-11'0,"16"-1"0,3 6 0,2 9 0,-19 25 0,-27 24 0,-4 2 0,-7-8 0,11-22 0,11-13 0,14 8 0,5-2 0,2 3 0,-9-5 0,-13-5 0,-18 1 0,-6-5 0,-8 4 0,4-9 0,8 4 0,5-5 0,5 0 0,2 0 0</inkml:trace>
  <inkml:trace contextRef="#ctx0" brushRef="#br0" timeOffset="425657">1041 6436 8191,'-5'-11'0,"-1"5"5063,-5 1-5063,0 22 2818,-18 24-2818,1 19 0,2-19 0,1 1 0,9-12 0,0 0 859,-6 7 1,1 1-860,9-6 0,2 3 0,0 19 0,0 2 0,-1-11 0,1 1 3392,8 5 0,1 4-3392,-2-4 0,-1 2 0,1-2 0,2 4 0,2 1 0,-1-1 0,0 5 0,0-6 0,0-4 0,0-6 0,0 15 0,0-14 0,0-24 0,0 4 0,0-3 0,0 9 0,0-9 0,0 3 0,0 9 0,0-9 0,0 10 0,0-10 0,0-7 0,0 2 0,0-9 0,0 0 0,0-1 0,4 1 0,19 4 0,-3-2 0,13-3 0,-5 4 0,19-3 0,-10-1 0,2 0 0,-4-4 0,1-1 0,4 7 0,1 1 0,3-3 0,0 0 0,5 5 0,-1-1-512,-3-4 0,-1-1 512,2 2 0,-5-2 0,-1-7 0,23 17 0,-3-9 0,-23-4 0,2-1 0,0 0 0,-2-2 0,15-3 0,-17 0 0,0 0 0,17 0 512,-18 0 0,0 0-512,25 0 0,-11 0 0,-9 0 0,7 0 0,-11 1 0,3-2 0,8-4 0,3-1 0,12 5 0,0 0-730,-8-4 1,-2-1 729,0 0 0,-3 1 0,-10 4 0,-3-1 0,31-9 0,-2 11 0,-17-7 0,2-2 0,3 1 0,3 1-774,-7 1 1,3-1-1,-3 1 774,11-6 0,-3 2 0,-6 9 0,-2-1 0,-12-9 0,0 0 0,16 9 0,2 1 0,-7-9 0,-1-1 0,10 7 0,-2 0 640,-18-1 1,-5-2-641,0-4 0,-8 10 0,-21-18 2499,2 2-2499,-4-10 0,0-15 0,-8-8 0,2 14 0,0-4 0,-4-22 0,-1-4 0,1 22 0,0-1 0,1-2-600,0-12 1,1-3-1,-1 1 600,-1 4 0,-1 2 0,1 0 0,1 1 0,0 0 0,2 4 0,0-8 0,-1 3 0,-3 5 0,1 4 0,7-12 0,-3 15 0,1-3 0,4-5 0,2-1 0,-1 5 0,0 2 0,1 2 0,-2 4 0,-5 2 0,4 21 0,-4 0 1799,6 6-1799,0-1 0,-5-4 0,4 3 0,-4-4 0,-4 10 0,-2-4 0,-6 8 0,-2-4 0,-31-3 0,17 8 0,-4 0 0,-18-3 0,-3 0 0,-6-2 0,-2 1-826,17 3 1,-1 2 0,1-1 825,-10-5 0,2 1 0,-5 4 0,1 2-143,16-1 0,-1 0 143,-16 0 0,-3 0-2935,-1 0 1,0 0 2934,3 0 0,3 0 0,6 0 0,2 0-833,-2 0 1,1 0 832,12 0 0,0 0 457,-9 5 1,2 0-458,-16-3 89,24 8 1,-1 0-90,5-8 0,0-1 0,-7 3 0,2 2 0,-9 0 5587,13-5-5587,-10 5 0,11-6 0,-21 0 2757,17 0-2757,2 0 858,7 0-858,-6 6 0,14-4 0,-7 4 0,13-6 0,2 0 0,4 0 0,0-5 0,-5 4 0,9-4 0,-3 5 0</inkml:trace>
  <inkml:trace contextRef="#ctx0" brushRef="#br0" timeOffset="436205">11810 6739 8191,'-11'0'0,"5"4"5063,1 12-5063,5-3 2818,0 11-2818,5-3 1719,-4 10-1719,4 22 6784,-5-9-6784,0 12 0,-5-21 0,4-3 0,-4-11 0,5-6 0,-5-9 0,4-18 0,-10-6 0,10-29 0,-5-8 0,6-5 0,0 10 0,0 3 0,4 19 0,-2-3 0,11 4 0,-1 14 0,-1-2 0,7 13 0,-6-2 0,9 4 0,-4 17 0,0 5 0,-11 9 0,0 7 0,-6-14 0,0 1 0,-9-8 0,-3-1 0,-4-8 0,5 11 0,-3-17 0,2 12 0,-4-13 0,5 4 0,6-5 0</inkml:trace>
  <inkml:trace contextRef="#ctx0" brushRef="#br0" timeOffset="436690">12179 6599 24575,'-27'-8'0,"1"2"0,14 11 0,-2 10 0,5 43 0,0-15 0,0 5 0,3 14 0,0 0-560,0-12 0,1-3 560,5-6 0,0-3 0,0 0 274,9 9-274,2-13 0,23 4 0,-14-25 0,13-3 0,-17-10 0,-4 0 0,-3 0 0</inkml:trace>
  <inkml:trace contextRef="#ctx0" brushRef="#br0" timeOffset="437438">12489 6897 24575,'-5'-27'0,"-1"0"0,-9 21 0,-1-4 0,-5 4 0,4 1 0,-7 22 0,1 13 0,-2 28 0,8-10 0,8-6 0,14-22 0,6-8 0,9-6 0,15-18 0,2-5 0,-1-15 0,-6 17 0,-12 15 0,-7 20 0,3 11 0,-12 8 0,7 0 0,-3 0 0,-5-3 0,1 0 0,-8-14 0,-20 8 0,7-15 0,-25 1 0,24-19 0,-15-13 0,26-6 0,-3-2 0,12 13 0,0 2 0</inkml:trace>
  <inkml:trace contextRef="#ctx0" brushRef="#br0" timeOffset="437840">12623 6627 24575,'19'28'0,"0"0"0,7 11 0,1 5 0,-1 15 0,-1 3-2008,1-3 0,-2-1 2008,-7 2 0,-3-4 0,-2-18 0,-3-2 621,-6 1 1,-3-1-622,4 15 656,-11-2-656,-5-29 0,0-1 0,-3-11 2117,-12 9-2117,-5-9 0,9-2 0,5-6 0</inkml:trace>
  <inkml:trace contextRef="#ctx0" brushRef="#br0" timeOffset="442274">13613 6725 24575,'0'30'0,"0"17"0,0-3 0,0-9 0,0 2 0,0 23 0,0 0 0,0-16 0,0-20 0,6-9 0,-5-3 0,1-2 0,-4-5 0,-2-5 0</inkml:trace>
  <inkml:trace contextRef="#ctx0" brushRef="#br0" timeOffset="442522">13492 7104 24575,'35'-20'0,"9"-17"0,9 11 0,5 0 0,-13-1 0,-3 3 0,2 5 0,-4 4 0,-3 0 0</inkml:trace>
  <inkml:trace contextRef="#ctx0" brushRef="#br0" timeOffset="443173">14279 6649 24575,'0'21'0,"0"25"0,0-13 0,0 2 0,0 0 0,0 1 0,0 2 0,0-3 0,0 3 0,0-5 0,0-11 0,-5-6 0,4-21 0,-12-32 0,11-1 0,1-4 0,-3 2 0,0-2 0,6-13 0,4 3 0,6-7 0,8 3 0,0 33 0,-3 11 0,-2 7 0,-4 5 0,3 21 0,6 7 0,-8 17 0,-19 12 0,-7-21 0,-26 10 0,16-33 0,-5 4 0,17-16 0,2 4 0</inkml:trace>
  <inkml:trace contextRef="#ctx0" brushRef="#br0" timeOffset="443610">14739 6473 24575,'-17'0'0,"-9"19"0,12-5 0,-3 26 0,-4 18 0,18-17 0,2 3 0,-6 15 0,-1-1 0,7-12 0,2-3 0,6 2 0,-1-6 0,-3-12 0,19 2 0,-10-18 0,8 1 0,1-6 0,-10-1 0,-2-5 0</inkml:trace>
  <inkml:trace contextRef="#ctx0" brushRef="#br0" timeOffset="444923">14978 6609 24575,'-5'20'0,"4"7"0,-10 17 0,1 15 0,2-1 0,-5-9 0,11-14 0,-2-18 0,4-29 0,0 7 0,0-36 0,0-3 0,0-9 0,6-6 0,0 24 0,1 6 0,3 17 0,-4-3 0,5 0 0,-5 3 0,3 2 0,-3 5 0,5 5 0,12 17 0,-1 5 0,-5 7 0,0 3 0,5 21 0,-15-17 0,0 0 0,5 10 0,-10-12 0,4-14 0,-6-9 0,0 0 0,-16-14 0,13 5 0,-13-11 0</inkml:trace>
  <inkml:trace contextRef="#ctx0" brushRef="#br0" timeOffset="445172">14975 6815 24575,'16'0'0,"-4"0"0,3-5 0,-4 4 0,5-9 0,0 4 0,-4 0 0,-2 1 0</inkml:trace>
  <inkml:trace contextRef="#ctx0" brushRef="#br0" timeOffset="445522">15241 6506 8191,'9'-6'0,"7"12"5063,3 6-5063,11 43 0,-14-18 0,-1 3 0,1 15 0,-1 4 0,-2 3 0,-3-2 1409,-3-16 0,-3-1-1409,-2-5 0,-4-4 1719,-10 5-1719,-16-2 0,-9 2 0,-5-8 6784,12-10-6784,-2 0 0,19-19 0,-5 6 0</inkml:trace>
  <inkml:trace contextRef="#ctx0" brushRef="#br0" timeOffset="448673">15754 6832 24575,'40'0'0,"23"0"0,-9-5 0,4-1-1274,-9 5 1,0 0 1273,2-5 0,-3 1 0,8 5 811,-9 0-811,-16 0 0,-11 0 0,-11 0 0</inkml:trace>
  <inkml:trace contextRef="#ctx0" brushRef="#br0" timeOffset="449507">16799 6630 24575,'0'20'0,"0"6"0,0 10 0,0 20 0,0 4 0,0-22 0,0 0 0,0 23 0,0-18 0,0-19 0,0-13 0,0-10 0,-4-11 0,-6-33 0,6 9 0,1-4 0,-2-12 0,1-4 0,3-9 0,2 3 0,2 15 0,1 3 0,-4 5 0,6 7 0,28 6 0,-18 17 0,20 16 0,-23 13 0,3 26 0,-8-5 0,-7-3 0,-16-13 0,0-7 0,-10-7 0,7 2 0,-4-9 0,1-1 0,9-5 0,3 0 0</inkml:trace>
  <inkml:trace contextRef="#ctx0" brushRef="#br0" timeOffset="449925">17212 6403 8191,'-9'-11'0,"2"11"5063,-12 25-5063,-3 10 0,9 18 0,-13 6 1409,23-19 0,3 3-1409,-6 0 0,1 1 0,4-4 0,2-2 0,4 13 1719,-4-27-1719,13-9 6784,-7-8-6784,8 3 0,-4-10 0,-5 0 0,-1 0 0</inkml:trace>
  <inkml:trace contextRef="#ctx0" brushRef="#br0" timeOffset="450791">17392 6602 24575,'-5'26'0,"4"3"0,-12 6 0,10 3-8503,-14 26 8503,15-20 0,-6 11 1719,2-17-1719,4-15 0,-9 2 0,10-24 0,-4-3 0,5-18 6784,0 4-6784,9-22 0,1-12 0,0 16 0,-1 0 0,2-26 0,12 2 0,-9 11 0,3 16 0,0 2 0,2-10 0,12-9 0,-18 40 0,14 13 0,-19 49 0,-1-9 0,0 4 0,-7 9 0,0 0-307,0-9 0,0-3 307,-1-8 0,2-5 0,-1-3 0,4-1 0,-3-13 0,-10-10 0,5-2 0,-10-9 0</inkml:trace>
  <inkml:trace contextRef="#ctx0" brushRef="#br0" timeOffset="450990">17423 6935 24575,'44'-12'0,"-9"5"0,0-4 0,-10 5 0,-18 0 0,2 1 0</inkml:trace>
  <inkml:trace contextRef="#ctx0" brushRef="#br0" timeOffset="452291">18030 6718 24575,'-4'-16'0,"-2"1"0,-14 9 0,2 12 0,-11 14 0,17 4 0,-7 5 0,17-8 0,-4-1 0,6-4 0,0 4 0,0-8 0,5-1 0,1-6 0,5-5 0,4-10 0,6-3 0,2-4 0,-2 0 0,-1 15 0,12 9 0,10 0 0,6 3 0,0-10 0,-10 0 0,17 0 0,-11 0 0,4 0 0,-18 0 0,-13 5 0,3-4 0,-3 4 0,4-5 0,1-5 0,-1-12 0,-9 0 0,-3-10 0,-9 6 0,-5 5 0,-1 1 0,-9 15 0,3 1 0,-5 16 0,11-1 0,-13 13 0,16-6 0,-10 2 0,18-15 0,5-5 0,9-23 0,8-13 0,-9-10 0,-3-8 0,1-5 0,-3-1-499,-2 1 1,-2 1 498,-2 5 0,-4 15 0,-3 31 0,-15 52 0,13 3 0,0 5 0,-6-10 0,1 0 0,15 17 0,4-6 0,-1-14 0,11 2 0,-16-37 0</inkml:trace>
  <inkml:trace contextRef="#ctx0" brushRef="#br0" timeOffset="452822">18978 6775 24575,'6'-15'0,"3"3"0,-12 1 0,-3 6 0,-11 15 0,0 2 0,1 0 0,10 7 0,1-12 0,15 3 0,6-11 0,6-1 0,-1-4 0,-6 6 0,-4 0 0,4 15 0,-2 15 0,6 26 0,-10-13 0,-1-2 0,-25-18 0,-6-9 0,-18 1 0,14-9 0,-2-6 0,12-16 0,5 13 0,3-13 0</inkml:trace>
  <inkml:trace contextRef="#ctx0" brushRef="#br0" timeOffset="453222">19227 6438 24575,'25'0'0,"16"33"0,-12-8 0,-8 14 0,-3 8 0,-3-4 0,-4 1 0,-3 9 0,-2 0 0,3-8 0,-3-3 0,-19 17 0,5-33 0,-11-7 0,-1-9 0,-18 9 0,5-7 0,0-1 0,-8 5 0,-4-1 0</inkml:trace>
  <inkml:trace contextRef="#ctx0" brushRef="#br0" timeOffset="459674">10381 8306 24575,'39'-6'0,"1"4"0,1-10 0,-9 11 0,-2-5 0,-28 6 0,5 0 0,-17 0 0</inkml:trace>
  <inkml:trace contextRef="#ctx0" brushRef="#br0" timeOffset="459888">10367 8403 8191,'0'15'0,"14"-8"5063,14 9-5063,28-15 0,-21 2 0,0 0 0,14-3 704,0 0 1,-43 0-1,-1 0 1</inkml:trace>
  <inkml:trace contextRef="#ctx0" brushRef="#br0" timeOffset="461922">12172 8013 8191,'0'-7'0,"0"25"4909,0 43-4909,0-5 1418,0-16 1,0 0-1419,0 9 1738,0-2-1738,0-13 6727,0-14-6727,0-16 43,0-5 0,0-3 0,0-1 1</inkml:trace>
  <inkml:trace contextRef="#ctx0" brushRef="#br0" timeOffset="462676">12369 8047 8191,'0'-11'0,"5"0"5063,5 0-5063,7 5 2818,7-12-2818,6 15 1719,28-10-1719,-16 13 6784,3 10-6784,-31-3 0,-14 12 0,-20 3 0,4 5 0,-11-4 0,14 6 0,13-11 0,2 3 0,11-4 0,-10-6 0,15 2 0,-11 2 0,3-2 0,-10 3 0,-7-1 0,-19 7 0,1-3 0,-17 3 0,-1 6 0,19-17 0,0 8 0</inkml:trace>
  <inkml:trace contextRef="#ctx0" brushRef="#br0" timeOffset="463059">12039 8607 24575,'53'-9'0,"-4"0"0,9-2 0,-12 3 0,5-2 0,3 0 0,0 0-889,3 0 1,3-1 0,-1 0 0,-2 1 888,9-1 0,-2 1 0,-5 1 555,6-2 0,-9 3-555,-9 8 145,-45 0 1,1 0-1,-8 0 1</inkml:trace>
  <inkml:trace contextRef="#ctx0" brushRef="#br0" timeOffset="465589">12152 8974 24575,'-6'-5'0,"6"-1"0,30-15 0,2-3 0,19 6 0,-10-6 0,-3 22 0,-12-6 0,-8 26 0,-22 20 0,-2 3 0,-4 1 0,5-17 0,27-5 0,-7-2 0,14 5 0,-19-6 0,-14 13 0,-9-12 0,-9 11 0,4-17 0,-3-2 0,14-5 0,-2-5 0</inkml:trace>
  <inkml:trace contextRef="#ctx0" brushRef="#br0" timeOffset="465890">12757 9032 24575,'0'40'0,"-4"-8"0,2-17 0,-3 1 0,15-4 0,19 5 0,30-26 0,-18 2 0,-3-28 0,-60 6 0,-33-2 0,9 15 0,-3 7 0,39 4 0,5 4 0,5-4 0</inkml:trace>
  <inkml:trace contextRef="#ctx0" brushRef="#br0" timeOffset="466671">13918 8073 24575,'0'35'0,"0"17"0,0 7 0,-1-21 0,2 1 0,5 21 0,-4-12 0,4-22 0,-11-11 0,4-9 0,-4-1 0</inkml:trace>
  <inkml:trace contextRef="#ctx0" brushRef="#br0" timeOffset="466837">13836 8386 24575,'15'-6'0,"29"-14"0,11 2 0,-18 4 0,-1 0 0,7-3 0,-17 9 0</inkml:trace>
  <inkml:trace contextRef="#ctx0" brushRef="#br0" timeOffset="475105">15680 5984 24575,'5'-6'0,"1"1"0,-22 5 0,1 5 0,-28 3 0,6-2 0,-13 17 0,14-9 0,-9 15 0,20-9 0,2-8 0,11 2 0,-2-13 0,7 8 0,-4-3 0,2 5 0,8 0 0,-4 0 0,0-5 0,4 3 0,-9-8 0,9 4 0,-4-5 0</inkml:trace>
  <inkml:trace contextRef="#ctx0" brushRef="#br0" timeOffset="475505">15249 6088 24575,'6'9'0,"-1"11"0,0-2 0,-4 5 0,4-4 0,1 4 0,-5-1 0,10-7 0,-10-6 0,9-7 0,-4 2 0,17-4 0,-5 0 0,6-5 0,-8 4 0,-5-4 0,-1 1 0,5 2 0,-7-2 0,1 4 0</inkml:trace>
  <inkml:trace contextRef="#ctx0" brushRef="#br0" timeOffset="505070">15098 7928 24575,'0'-10'0,"0"-6"0,0 0 0,0-4 0,-5-1 0,-1 5 0,-5 1 0,1 9 0,-6 1 0,-5 10 0,9 1 0,-11 6 0,20-1 0,-15 7 0,11-1 0,-3 6 0,5-7 0,5 0 0,11 4 0,0-6 0,12 1 0,-2-8 0,-4-7 0,-2 0 0,16-20 0,-11 4 0,13-25 0,-22 21 0,-5-5 0,-6 44 0,0 0 0,-9 44 0,7-4 0,-6 2 0,8-13 0,0-18 0,0-14 0,0-5 0,0-7 0</inkml:trace>
  <inkml:trace contextRef="#ctx0" brushRef="#br0" timeOffset="505536">14509 8643 24575,'38'0'0,"28"0"0,-15-7 0,8-5 0,0 2 0,-5 4 0,0 1 0,1-3-440,-5-2 1,3-4 0,-2 1 0,-5 2 439,12 0 0,-8 1 0,8-7 568,-38 12-568,-24 10 0,7-4 0,-13 4 0</inkml:trace>
  <inkml:trace contextRef="#ctx0" brushRef="#br0" timeOffset="506440">14793 9026 24575,'16'-6'0,"0"1"0,9 5 0,-2 0 0,-2 5 0,-10 22 0,-19 3 0,-1 19 0,-14-21 0,15-3 0,-1-9 0,18-4 0,3 3 0,9-4 0,-9 0 0,-3 4 0,-9-3 0,0 3 0,-6 5 0,-5-7 0,-3 11 0,-2-17 0,4 7 0,-3-13 0,-2 4 0,5-14 0,2 6 0,10-6 0</inkml:trace>
  <inkml:trace contextRef="#ctx0" brushRef="#br0" timeOffset="506805">15175 9225 24575,'-11'56'0,"3"-5"0,29-29 0,-1-7 0,23-16 0,-15-10 0,-7-7 0,-12-11 0,-9-1 0,-17-9 0,-14 9 0,-11 10 0,-3 12 0,23 13 0,8-4 0,14 4 0</inkml:trace>
  <inkml:trace contextRef="#ctx0" brushRef="#br0" timeOffset="524569">16006 8293 24575,'0'-11'0,"0"0"0,17 5 0,-4 1 0,40-3 0,7 6 0,-25-3 0,0 1 0,23 4 0,-21 0 0,-16 0 0,0 0 0,-5 0 0,-1 0 0,-9 0 0,-1 0 0</inkml:trace>
  <inkml:trace contextRef="#ctx0" brushRef="#br0" timeOffset="533288">26525 4082 24575,'-36'4'0,"-5"10"0,-1 0 0,-3 7 0,8-9 0,-5 15 0,14-11 0,-3 11 0,1-7 0,-2 2 0,5-2 0,7-2 0,6-6 0,7 8 0,-16 11 0,9 15 0,2-13 0,1 4 0,0 10 0,3 0 0,2-6 0,0-1 0,0 10 0,1-2 0,5 4 0,0 4 0,0-15 0,7-9 0,-6 2 0,10-7 0,-4 4 0,12-1 0,-3-4 0,13 8 0,0 2 0,10 10 0,4 3 0,-7-9 0,-5-9 0,-7-11 0,10 1 0,6-6 0,23 8 0,-26-14 0,2 0 0,8 1 0,1-1 0,0 2 0,1-1 0,6 0 0,1 0 0,-3 1 0,-2-1-509,-7-4 0,-1 1 509,-1 3 0,-3 0 0,17-8-12,-14 8 1,4 1 11,9-9 0,3-1 0,-12 2 0,1 1 0,1 0-790,4-4 1,1 0 0,-2 0 789,7 0 0,-2 0 0,-1 0 0,-4 0 0,-14 0 0,0 0-602,14 0 1,4 0 601,5 0 0,3 0 0,-12 0 0,1 0 0,2 0 0,2 0 0,0 0 0,-3 0 0,10 0 0,-1 0 0,-11 0 0,2 0 0,-2 0 0,7 0 0,0 0 0,-8 0 0,2 0 0,1 0 0,5-4 0,0-1 0,-3 1 0,5 3 0,1-1 0,-3-4 0,5-2 0,-5-2 227,1-4 1,0-2-228,-6 7 0,3 0 0,-2-2 0,-6-4 0,-1-1 0,-2 0-669,12 0 1,-2 1 668,-4 0 0,-3-1 0,-15 1 0,-1 0 1039,13-1 1,-1-1-1040,-8 1 0,-1 0 0,12-4 0,-1-1 0,-15 4 0,-2 0 0,2 0 0,-3-1 1293,8-11-1293,-1-1 422,0-8-422,-5 1 0,7-19 0,-22 14 0,15-11 1700,-26 22-1700,26-29 0,-18 8 0,5-12 0,-8 8 0,-9 17 0,-9-26 0,-12 16 0,10 15 0,-4 1 0,-6 5 0,-5 4 0,-5-2 0,-2 2 0,4 3 0,-3 0 0,-24-4 0,-5 1 0,1 4 0,-3 1-337,10 4 0,-4 0 1,0 0 336,0 1 0,1 1 0,2 2 0,-9 0 0,3 1 0,-2 0 0,2-1-282,10 4 1,-2 1 281,5 2 0,-3 0 0,-1-1 0,-7-2 0,-2-2 0,3 2-770,7 5 0,2 2 0,1-1 770,-2-3 0,1-1 0,5 2 0,4 2 0,2 2 0,-15-1 0,-1 0 0,9 0 0,-1 0 0,-14-5 0,-2 0 0,6 4 0,-2-1 0,10-3 0,-2-3 0,0 2 0,1 4 0,1 2 0,-2-1-183,-6-2 1,-1-1 0,1 1 182,3 2 0,0 1 0,0 1 0,-3 2 0,0 2 0,2-1 0,-11-3 0,1 1 0,12 4 0,-3 2 0,2 0 0,6-3 0,0-1 0,0 1 0,-4 3 0,0 0 0,-2 1 0,-5 1 0,-2 1 0,4-1 0,-4-3 0,1 1 0,14 0 0,-1 2 0,3-2 205,-3-2 1,3 0-206,-6 3 0,1 3 0,3 6 0,1 0 0,8-7 0,2 2 768,-2 7 1,2 1-769,3-4 0,1 1 0,-9 8 0,2-1 0,-2 4 0,-5 2 0</inkml:trace>
  <inkml:trace contextRef="#ctx0" brushRef="#br0" timeOffset="548304">17830 7919 24575,'-19'-6'0,"-11"9"0,-14 0 0,-5 11 0,21-12 0,4 4 0,13-6 0,5 4 0,1 7 0,5 5 0,-5 5 0,4-4 0,-4-1 0,1-6 0,2 6 0,-3-4 0,5 8 0,10-13 0,1 2 0,19-15 0,-7 4 0,7-4 0,-14 6 0,-1 5 0,11 16 0,-11-2 0,6 12 0,-26-5 0,-15-1 0,-7 6 0,-14-1 0,-11 4 0,6-6 0,8-9 0,21-11 0</inkml:trace>
  <inkml:trace contextRef="#ctx0" brushRef="#br0" timeOffset="548640">17238 8538 24575,'20'0'0,"30"-15"0,15 12 0,-7-15 0,4-3 0,-8 11 0,-1 0 0,-4-6 0,-4 0 0,13 0 0,-48 11 0,-6 14 0,-9-7 0,5 7 0</inkml:trace>
  <inkml:trace contextRef="#ctx0" brushRef="#br0" timeOffset="549326">17310 8875 24575,'16'-5'0,"4"-1"0,2-6 0,20 6 0,-21 0 0,11 15 0,-26 12 0,-8 2 0,1 7 0,-5-10 0,6 1 0,0 0 0,5 1 0,1-1 0,0-4 0,4 12 0,-8-6 0,-1 8 0,-11-5 0,-6-14 0,-5-3 0,0-9 0,1-17 0,9 12 0,3-12 0</inkml:trace>
  <inkml:trace contextRef="#ctx0" brushRef="#br0" timeOffset="549637">17578 9010 24575,'12'43'0,"15"-2"0,18-23 0,10-4 0,-7-28 0,-21-3 0,-30-11 0,-8 11 0,-18 6 0,-1 11 0,-5 0 0,9 5 0,11 1 0,10 0 0,5-2 0</inkml:trace>
  <inkml:trace contextRef="#ctx0" brushRef="#br0" timeOffset="550287">19078 8004 24575,'50'-29'0,"-18"13"0,1 1 0,0 3 0,-1 2 0,18-7 0,-15 11 0,-30 6 0</inkml:trace>
  <inkml:trace contextRef="#ctx0" brushRef="#br0" timeOffset="550454">19135 8083 24575,'16'0'0,"4"-7"0,4 6 0,23-14 0,16-2 0,-7-8 0,-16 7 0,-27 5 0</inkml:trace>
  <inkml:trace contextRef="#ctx0" brushRef="#br0" timeOffset="555653">20783 7701 24575,'7'16'0,"0"20"0,1 10 0,-7-13 0,0 2 0,3 0 0,1-1 0,1 15 0,-5-11 0,10-21 0,-10-2 0,4-4 0,-5 0 0,5-15 0,-4 7 0,4-12 0</inkml:trace>
  <inkml:trace contextRef="#ctx0" brushRef="#br0" timeOffset="556123">21007 7845 24575,'25'-13'0,"4"1"0,22-20 0,4 7 0,-9 5 0,-10 7 0,-39 39 0,6 7 0,-12 8 0,9 2 0,0-26 0,0 3 0,0-5 0,-4 2 0,2 0 0,-7-2 0,8-9 0,-4-1 0</inkml:trace>
  <inkml:trace contextRef="#ctx0" brushRef="#br0" timeOffset="556488">20644 8437 24575,'9'6'0,"3"-1"0,16-5 0,8-11 0,7-4 0,15 0 0,7-1-1566,-8-2 1,4-3-1,-2 4 1566,-7 6 0,-2 2 0,0-1 0,0-4 0,-1-1 0,-6 5 1062,22 6-1062,-34-11 0,-20 15 0,-25 0 0</inkml:trace>
  <inkml:trace contextRef="#ctx0" brushRef="#br0" timeOffset="557308">20876 8864 24575,'28'-8'0,"4"-7"0,17-10 0,-12 9 0,-13 8 0,-14 19 0,-10 13 0,-13 19 0,10-5 0,-10 5 0,18-5 0,5-12 0,-3 8 0,7-16 0,-13-3 0,4-4 0,-14 1 0,7-1 0,-25 5 0,18-9 0,-20 10 0,12-14 0,-1-4 0,7-1 0,6-8 0</inkml:trace>
  <inkml:trace contextRef="#ctx0" brushRef="#br0" timeOffset="557639">21119 9108 24575,'0'16'0,"0"4"0,10-8 0,18-2 0,22-13 0,-6 1 0,-2-16 0,-31 11 0,-22-8 0,-27 0 0,-5 8 0,-4-1 0,18 8 0,13 0 0,1 0 0,9 0 0,1 0 0</inkml:trace>
  <inkml:trace contextRef="#ctx0" brushRef="#br0" timeOffset="559257">21338 7635 8191,'-20'-24'0,"-8"-10"5063,-1 2-5063,-11 0 0,-5 4 0,2 10 0,-8 3 2818,13 6-2818,4 9 0,-3 0 0,-6 0 0,-1 0 0,-5 6 0,1-1 859,3-5 1,-1 3-860,-15 20 0,0 6 0,14-10 0,-1 2 2122,2 4 0,-3 4 0,4 1-2122,-5 7 0,4 4 0,12-5 0,1 2 0,2 2 0,5-3 0,3 1 0,0 2 0,-3 12 0,0 5 0,3-1-2216,5-2 1,1-1 0,3 0 2215,4-5 0,1-1 0,1 0 0,-3-1 0,0-1 0,3-4 0,6 2 0,2-2 0,-6 15 0,0 2 0,4-1 0,4 1-130,1-10 0,3 2 0,1-1 130,3-4 0,2-1 0,2 1 0,5 6 0,3 1 0,1-2 0,-1-8 0,2-3 0,2 0 0,3 5 0,3 0 0,1-3 0,-2-4 0,1-3 0,1-1-399,2-2 1,2-1 0,-1-2 398,10 7 0,-1-2 2930,-1-3 0,0-3-2930,-11-7 0,1-3 0,4-1 0,0-3 0,1-2 0,-1-3 0,21 1 0,-4-9 0,-16 0 0,-5-4 1,3-2-1,1-2 0,3-2-2754,11-5 1,0-2 2753,-8 3 0,-3-1 0,-7 0 0,-3 0 1470,18-12-1470,-7 0 0,2-12 0,-14 11 0,0-3 0,2-3 0,-1-2 0,1-10 0,-2 0 0,-4 8 0,-2 1-203,-8 0 1,-2 1 202,9-20-43,-7 13 1,1-3 42,1-2 0,0-1 0,0-11 0,0-2 0,2 4 0,-2 4 3260,-6 15 0,-2 1-3260,-1-2 0,-1-1 0,2 4 0,-1-1 0,-7-5 0,-2-2 0,6-10 0,-2 0 0,-7 5 0,-4 3 29,1 10 1,-3 1-30,-5-4 0,-2 1 604,-18-16-604,14 17 0,1-1 0,1 4 0,0 1 0,-15-19 0,0 4 132,1 11-132,8 12 0,-3-1 0,-3-1 0,-3 0 0,-8 0 0,-3 2 0,2-1 0,0 2 0,8 8 0,1 3 0,-23-5 0,22-3 0,-12 5 0,1-25 0,10 7 0,1 1 0,-1-3 0,-2-10 0</inkml:trace>
  <inkml:trace contextRef="#ctx0" brushRef="#br0" timeOffset="574988">27426 6915 24575,'0'18'0,"0"20"0,0 2 0,0 7 0,1-4 0,2 4 0,-1 2-889,2 11 1,1 3-1,0 1 889,-1-12 0,1 1 0,0 0 0,1-1 0,2 13 0,0-1 0,0-3 226,-2-6 1,1-2-1,-1-4-226,2 11 0,-1-7 239,-2-17 0,-1-4-239,2 9 0,-2-23 0,0-12 1370,1-4-1370,3-6 139,10-11-139,20-9 0,-8 9 0,4-1 0,8-1 0,4 2 0,1 1 0,1 3 0,-5 1 0,-2 2 0,22-4 0,-24 6 0,-16 1 0,-3-1 0,3-4 0,-9 4 0,2-1 0</inkml:trace>
  <inkml:trace contextRef="#ctx0" brushRef="#br0" timeOffset="576522">27224 6973 24575,'1'-15'0,"6"-10"0,11-14 0,8-6 0,4 0 0,-5 15 0,-9 12 0,-8 12 0,-5 8 0,-3 4 0,0 2 0,0 3 0,0 0 0,0 2 0,5 5 0,13 9 0,14 8 0,10 2 0,0-4 0,-11-11 0,-6-10 0,0-8 0,-13-2 0,1-2 0</inkml:trace>
  <inkml:trace contextRef="#ctx0" brushRef="#br0" timeOffset="578722">29548 2919 24575,'-11'26'0,"-16"30"0,7-16 0,-2 3 0,-4 9 0,-1 2 0,2 0 0,2-1 0,5-8 0,1-3 0,4-5 0,1-2 0,-4 22 0,-1 1 0,6-26 0,0 2 0,-1 1 0,-2 0 0,1-3 0,1-1 0,-9 15 0,8-18 0,7-17 0,4-12 0,1-9 0,1-5 0,0-4 0,-1 0 0,-2-1 0,-4-1 0,0 1 0,-2 0 0,2 2 0,1 0 0,3-2 0,1 7 0,2 2 0,0 13 0,0 11 0,0 7 0,0 5 0,2 1 0,1-1 0,4-2 0,3-4 0,1-1 0,2-4 0,-1-1 0,0-1 0,0-2 0,-1-2 0,-3-4 0,-1-3 0,3-1 0,-2 0 0,4-6 0,-1-7 0,2-7 0,0-6 0,1-2 0,-1 2 0,0 3 0,-1 4 0,-4 5 0,-1 5 0,-4 1 0,-1 2 0,0 2 0,-2 1 0,0 2 0</inkml:trace>
  <inkml:trace contextRef="#ctx0" brushRef="#br1" timeOffset="608589">16910 7296 24575,'32'0'0,"6"0"0,1 1 0,4-2 0,-4-5 0,1 0-1769,14 5 0,1-1 1769,-6-3 0,3-1 0,-1 1 0,4 1 0,-3 0 0,6 3 0,-2-1 0,-8-1 0,3-2 0,-2 1 0,-1 3 0,0 2 0,-3-1 0,7 0 0,-1 0 0,17 0 0,-3 0 0,-24 0 0,-1 0 552,13 0 1,1 0-553,-5 1 0,0-2 0,4-2 0,-2 0 290,-13 3 0,-6-1-290,7-6 0,-18 7 0,-16 0 463,-51 0 0,29 0 0,-33 0 1</inkml:trace>
  <inkml:trace contextRef="#ctx0" brushRef="#br1" timeOffset="609104">17091 7565 8191,'4'0'0,"2"0"4969,48 0-4969,-11-5 0,7-1 0,-1 1 0,5 0 0,0 0 545,-3 1 0,-1-1 0,4 0-545,-2-1 0,3-1 0,1 0 0,-2 2 0,7 3 0,-2 2 0,1-1 0,5-3 0,1-1 0,-2 2 0,-9 2 0,-3 2 0,-4-1 811,3-3 0,-7 0-811,7 1 1525,-27-4 1,-18 6 0,-1 0 0</inkml:trace>
  <inkml:trace contextRef="#ctx0" brushRef="#br1" timeOffset="630570">20995 6537 24575,'0'0'0</inkml:trace>
  <inkml:trace contextRef="#ctx0" brushRef="#br1" timeOffset="633568">24792 7611 24575,'0'0'0</inkml:trace>
  <inkml:trace contextRef="#ctx0" brushRef="#br1" timeOffset="655367">30422 2696 24575,'-5'-1'0,"4"2"0,-13 11 0,12-1 0,-22 11 0,7 5 0,-20 15 0,18-13 0,0 1 0,0-3 0,0 2 0,-4 12 0,3 2 0,6-8 0,0 1 0,-4 4 0,0-1 0,4-8 0,1-1 0,-6 21 0,-2-18 0,20 13 0,-10-21 0,10 13 0,-9-26 0,9 2 0,-4-8 0,-4 0 0,7-1 0,-8-5 0</inkml:trace>
  <inkml:trace contextRef="#ctx0" brushRef="#br1" timeOffset="655703">29934 3413 24575,'6'29'0,"3"-6"0,-7 14 0,7-13 0,-3-3 0,0-3 0,4-15 0,-4 6 0,9-9 0,3-10 0,7-3 0,-1-8 0,-3 3 0,-10 2 0,-6 10 0,-5 1 0</inkml:trace>
  <inkml:trace contextRef="#ctx0" brushRef="#br1" timeOffset="720150">5809 8492 24575,'-6'-11'0,"10"5"0,32-9 0,16 7 0,11 1-2458,-14 0 0,4-2 1,2 0-1,0 1 2085,-2 3 1,1 1-1,0 0 1,1-1 372,7-3 0,1-1 0,-1-1 0,-3 4 460,0 3 0,-4 3 0,2 0-460,-2-3 0,2-1 0,1 0 0,0 1 0,4 3 0,0 0 0,1 1 0,3-2-355,-4-1 1,2 0 0,2-2 0,-1 1 0,-4 1 354,3 1 0,-2 1 0,-1-1 0,-2 0 0,-2-2 0,-1 0 0,-1-1 0,-5 1-195,-3-2 1,-3 1 0,1 0 194,12 3 0,4 1 0,-3-2 1174,-8-6 1,-1-1-1,0 2-1174,2 5 0,0 2 0,-5-1 590,0-6 0,-10 2-590,-17 5 5402,-28 0-5402,-43 11 0,-7 3 0,17-8 0,-6 7 0,-1 0 0</inkml:trace>
  <inkml:trace contextRef="#ctx0" brushRef="#br1" timeOffset="720732">5982 8936 24575,'31'-10'0,"5"1"0,-2 8 0,3 2 0,27-1-1166,-22-2 1,9-1-1,4-1 1,0 0 1165,3 0 0,2 0 0,1 0 0,4-1-651,-8 3 0,2-1 0,3 1 0,1-1 0,0 1 0,0-2 651,-6 1 0,0-1 0,2-1 0,-1 1 0,0-1 0,-1 2 0,-3 0-392,11 1 1,-2 2 0,-1 0 0,-2 0 0,0-1 391,-3-2 0,-1 0 0,0 0 0,-4 0 0,-3 1 0,6 2 0,-5 0 0,1 0-88,8-4 1,2 0-1,-5 0 88,-2 2 0,-3 1 0,3-6 0,-7 1 1337,-15 6-1337,-22 0 0,-4 0 0,-1 0 0</inkml:trace>
  <inkml:trace contextRef="#ctx0" brushRef="#br1" timeOffset="750233">28716 8295 24575,'-11'-5'0,"0"-1"0,0 0 0,-4 1 0,-1 5 0,-14 0 0,-11 0 0,-1 0 0,6 6 0,-3 3 0,-23 3 0,20 2 0,1 2 0,8-4 0,2 0 0,-21 13 0,17-4 0,-2-11 0,-13 24 0,18-16 0,-2 1 0,-9 12 0,-1 4 0,-8 4 0,2 1 0,10-7 0,1 0 0,-5 7 0,1 2 0,11-6 0,2 1 0,-7 12 0,0 2 0,8-8 0,2 1 0,-4 6 0,2 0 0,10-8 0,2 0 0,1 0 0,2 2 0,5 7 0,1 2 0,-1-5 0,1 0 0,7 7 0,0 1 0,-3-3 0,0-2 0,3-3 0,2-1 0,-2 8 0,2-2-637,4-14 1,1 0 636,-6 5 0,2 2-129,13 7 1,3 0 128,-5-3 0,-1-1 0,1 0 0,1-3 0,3-10 0,-1-5 0,-8 3 0,15-7 0,5 4 1256,12 8-1256,-13-16 0,0 0 0,18 21 274,-8-9-274,-12-15 0,4 0 0,19 6 0,-5-9 0,16 14 0,-20-27 0,10 26 0,-9-26 0,-6 7 0,3 3 0,0-7 0,3-2 0,10 1 0,4 0 0,-9 1 0,2 1 0,-2-3 0,2-3 0,-1-1 0,3 4 0,0 0 0,-9-5 0,-1 0 0,0 0 0,1 0 0,1-8 0,0 1-264,0 6 1,-3-2 263,13-27 0,-11 21 0,1-1 0,-5-7 0,-1-1 0,12 0 0,-1-1 0,-10-1 0,-1-2 0,3-3 0,-2 0 0,-7 1 0,-1 0-356,1-2 1,-1-1 355,-2 4 0,0 0 0,8-12 0,1-3 0,2-4 0,0-2 0,-3 2 0,-2-1-329,-4-3 0,-5 1 329,-8 12 0,-1 0 0,4-18 0,-1-5 0,3-4 0,-1-2 0,-6 15 0,0-1 0,-1 1-72,1-15 1,-1 2 71,-2 8 0,-2 4 0,-7 13 0,0 3 0,8-34 0,-9 10 0,0 20 0,0-1 0,0 2 0,0 1 0,-5 0 0,1 0 0,2-21 340,-6 18 1,-1 2-341,1-13 600,0 11 1,-1 0-601,-11-16 78,1 25 1,0 0-79,-8-23 0,1 26 0,0 3 0,5-5 0,-8 6 0,13 5 0,5 10 0,-19-24 0,1 11 0,-9-20 0,-1 18 0,0-16 0,6 18 0,-3-14 0,16 19 0,-14-7 0,-12-8 0,-6-1 0,5 6 0,12 3 0,-1 3 0,1-7 0,-8 0 0,3 5 0,13 12 0,-4 2 0,10 6 0,-9 0 0,-3 6 0,-13 2 0,18 4 0,-11-5 0,20 7 0,2-11 0,6 6 0</inkml:trace>
  <inkml:trace contextRef="#ctx0" brushRef="#br1" timeOffset="752781">30631 8245 24575,'-11'0'0,"-4"-4"0,-14 2 0,9-3 0,-12 1 0,11 2 0,-11-2 0,-3 4 0,-5 0 0,4 0 0,0 0 0,-11 0 0,11-1 0,-1 2 0,-18 7 0,-4 3 0,27 1 0,1 1 0,-25 8 0,15 4 0,7-7 0,-3 0 0,-2 1 0,-2 1 0,-12 10 0,-1 1 0,6-1 0,3 0 0,11-5 0,2 0 0,0 2 0,2 2 0,-10 19 0,15-16 0,2 3 0,6 0 0,0 1 0,0-5 0,0 1 0,6 4 0,1 0 0,-7 27 0,8-26 0,1 2 0,7 4 0,0-1 0,-16 19 0,15 2 0,-7-17 0,9 19 0,0-31 0,0 2 0,0 5 0,0 2 0,0 4 0,0-1 0,4-6 0,1 1 0,0 13 0,2 1 0,4-10 0,4-2 0,3 7 0,1-3 0,-5-11 0,1-3 0,2-3 0,0-2 0,0 2 0,5 7 0,-1-5 0,7 9 0,-4-12 0,9 3 0,-11-17 0,8 5 0,-8-3 0,4-3 0,10 10 0,5-2 0,-4-7 0,-4 4 0,-5-17 0,20 12 0,11-12 0,-17 7 0,0-1 0,-7-6 0,0-1 0,2 3 0,-1 0 0,12-4 0,15 0 0,-4 0 0,-19-6 0,0-3 0,23-10 0,-5 1 0,-9-12 0,9 9 0,-7-10 0,-19 13 0,1 1 0,18-14 0,1-2 0,-23 12 0,-1-2 0,-2 0 0,-1-1 0,4-4 0,0-1 0,-2-2 0,-1 1 0,13-20 0,-10 7 0,-19 15 0,11-21 0,-2-6 0,-6 17 0,1-4 0,1-18 0,-3 0 0,-6 17 0,-1-1 0,1 1 0,2-3 0,-3 2 0,-3-10 0,-1 2 0,4 8 0,0-1 0,0-14 0,0 3 0,-3 2 0,3 10 0,0-1 0,-4 8 0,-2-1 0,-2-2 0,-2 0 0,0-8 0,-1 3 0,-5-14 0,-6 3 0,15 26 0,-13-8 0,8 10 0,-1-7 0,-4 8 0,10 2 0,-10 4 0,-2-12 0,-5 9 0,-6-10 0,3 12 0,5 5 0,2 1 0,4 6 0,-17-9 0,-4-2 0,-14-1 0,-7 8 0,12-1 0,-24 13 0,21-13 0,-13 14 0,16-6 0,9 7 0,2 0 0,2 9 0,-4 1 0,1 2 0,1 1 0,-20 7 0</inkml:trace>
  <inkml:trace contextRef="#ctx0" brushRef="#br1" timeOffset="755549">27141 8542 24575,'-5'-11'0,"-1"0"0,-9 5 0,-1-3 0,-5 8 0,-2 5 0,1 8 0,9 8 0,-10 5 0,20-4 0,-10 4 0,13-9 0,9 4 0,11-13 0,6-11 0,3-9 0,2-7 0,-3-3 0,-1-2 0,3 4 0,-3 1 0,8-14 0,-20 28 0,-9 18 0,8 34 0,-3 9 0,-3 7-1715,-1 3 0,-2 0 1715,2-2 0,-2-4 0,-7-15 0,-2-9 0,2-11 0,-17 4 0,-1-14 0,-19 5 0,12-14 0,-1-5 3430,17-5-3430,-6-10 0,-3-16 0,6 2 0,1-4 0,18 21 0,-4 3 0,4 9 0</inkml:trace>
  <inkml:trace contextRef="#ctx0" brushRef="#br1" timeOffset="756766">31373 7511 24575,'-6'20'0,"2"22"0,-6 5 0,9-3 0,-1 2 0,-8-6 0,0-1 0,9 1 0,0-2 0,-15 17 0,14-31 0,-4-9 0,1-4 0,4-22 0,5-6 0,6-19 0,5-9 0,2-2 0,2-3-293,1-1 1,2-3 0,0 1 292,-5 4 0,0 1 0,0 1 0,8-11 0,-1 3 0,-8 4 0,-1 6 0,5 14 0,-5-5 0,15 59 0,-20 42 0,6-6 0,-1 7-817,-12-19 0,-4 2 1,2-2 816,10 16 0,0-3 0,-10-13 0,0-6 0,9-3 0,-4-9 767,-4-13-767,4 3 0,-1-7 0,-4 3 0,3-9 0,-4-1 0</inkml:trace>
  <inkml:trace contextRef="#ctx0" brushRef="#br1" timeOffset="756983">31471 7810 8191,'14'-11'0,"8"-1"5063,14-1-5063,-4 6 2818,-6-4-2818,-11 10 429,-5-4 1,-4 5 0,-1 0 0</inkml:trace>
  <inkml:trace contextRef="#ctx0" brushRef="#br1" timeOffset="765182">29694 9156 24575,'-20'0'0,"-1"0"0,5 0 0,1 5 0,4-4 0,-4 3 0,-9 1 0,1-4 0,-1 4 0,9-5 0,9 5 0,-4-4 0,9 9 0,-13 13 0,12 1 0,-6 6 0,3-6 0,4-12 0,-4 8 0,5-8 0,5-2 0,13-5 0,0-5 0,16 0 0,-3 0 0,-3 0 0,-3 0 0,-9 9 0,-5-2 0,-3 8 0,-4 5 0,-4-2 0,0 3 0,-9-4 0,2-6 0,-12 7 0,-1 2 0,-2 1 0,-2-1 0,-1-8 0,3-4 0,-4-4 0,6-4 0,4-5 0,5 4 0,6-4 0</inkml:trace>
  <inkml:trace contextRef="#ctx0" brushRef="#br1" timeOffset="768848">29681 10075 8191,'-11'4'0,"5"32"5063,1-9-5063,5 36 0,0 0 0,0-2 927,0-21 1,0 1-928,0-5 0,0 1 0,6 15 0,-1 5 443,-3-13 0,-2 3 1,1 0-444,2 6 0,2 1 0,-2-2 0,-3 16 0,0-3 2430,0-6 1,0-4-2431,0-17 0,0-2 0,-5 8 0,0 2 0,4 2 0,-1-1 0,-7 2 0,0-2 558,8-9 0,0-4-558,-8 13 768,9-26-768,5-11 1391,5 0-1391,11-9 0,9 4 0,5-5 0,11 0 0,-11-5 0,3 0 0,1 4 0,1-1 0,0-3 0,-1 0 0,12 5 0,-27 0 0,-18-4 0,-1-7 0,-5 4 0,0-2 0</inkml:trace>
  <inkml:trace contextRef="#ctx0" brushRef="#br1" timeOffset="769216">30095 11517 24575,'15'0'0,"1"6"0,5 2 0,-1 6 0,-4-2 0,1 14 0,-3 17 0,-20 10 0,5-4 0,-28-8 0,10-22 0,-10 1 0,6-3 0,-3-3 0,12-3 0,5-5 0</inkml:trace>
  <inkml:trace contextRef="#ctx0" brushRef="#br1" timeOffset="769916">30817 11255 8191,'-5'-16'0,"-6"-1"5063,-1 11-5063,-3 0 2818,4 6-2818,-4 9 0,-3 7 0,5 7 1719,-4 2-1719,16-9 6784,8-1-6784,11-9 0,33-18 0,-15 1 0,2-12 0,-20 16 0,-16 7 0,11 50 0,-11 8-1123,8-2 1,1 5 1122,-9-10 0,-1 1 0,3-3 0,1 4 0,-1-4 0,-4 3 0,0-1 0,0 1 0,0-5 0,-5-11 0,4-21 0,-9-14 0,-8 4 0,4-10 2245,-10-6-2245,-1-38 0,14 5 0,-7-4 0,18 23 0</inkml:trace>
  <inkml:trace contextRef="#ctx0" brushRef="#br1" timeOffset="770266">30980 11275 24575,'4'-6'0,"10"14"0,-1 0 0,7 15 0,-5-5 0,-6 4 0,5-4 0,-13-26 0,19-34 0,-17-3 0,25-14 0,-25 34 0,19 11 0,-20 9 0,7 5 0</inkml:trace>
  <inkml:trace contextRef="#ctx0" brushRef="#br1" timeOffset="771015">31286 11199 8191,'0'-16'0,"-9"5"5063,2 7-5063,-20 13 2818,8 8-2818,-6 10 1719,14-4-1719,5-3 6784,11-14-6784,10-1 0,4-14 0,2 2 0,-4-4 0,-6 7 0,0 4 0,4 0 0,10 0 0,7-7 0,9 6 0,-9-11 0,-3 10 0,-11-13 0,-3 3 0,-1-18 0,-13 2 0,4 1 0,-19 12 0,7 10 0,-13 5 0,0 18 0,-8 23 0,12 4 0,1 1 0,20-22 0,1-18 0,9-7 0,-2-27 0,12-9 0,-15-21 0,4 24 0,-1-3 0,-11-13 0,-2-1 0,9-1 0,-6 13 0,-14 30 0,8 24 0,1 41 0,3 12 0,8-27 0,2-3 0,0-3 0,2-3 0,11 5 0,-9-28 0,-4-9 0,-5 0 0,-1 0 0</inkml:trace>
  <inkml:trace contextRef="#ctx0" brushRef="#br1" timeOffset="771616">31840 10868 24575,'0'21'0,"0"12"0,0-9 0,0 9 0,0-16 0,0-2 0,0-4 0,0 4 0,0-3 0,0 3 0,0-18 0,0-4 0,0-22 0,-1-6 0,2-8-3392,3-17 0,3-3 3392,2 2 0,2 1 0,0-1 0,2 7 0,5 13 0,-5 22 0,-11 10 0,12 57 0,-4-5 0,0 3 0,5 4 0,1 3 0,-6-8 0,0 1 0,0-5 0,13 16 6784,-13-7-6784,-10-35 0,-11-10 0,4-5 0,-2 0 0</inkml:trace>
  <inkml:trace contextRef="#ctx0" brushRef="#br1" timeOffset="771783">31936 10952 24575,'16'-5'0,"0"-1"0,11-10 0,-14 9 0,1-3 0</inkml:trace>
  <inkml:trace contextRef="#ctx0" brushRef="#br1" timeOffset="774265">31256 11903 24575,'-5'-11'0,"-1"5"0,-9 1 0,3 10 0,-17 8 0,14 4 0,-5 7 0,14 2 0,6-4 0,0 3 0,0-4 0,0-1 0,5-3 0,-4-2 0,8-9 0,6-1 0,3-10 0,8-1 0,-9 0 0,-11 1 0,-15 18 0,-4-5 0,-1 15 0,9-7 0,14-4 0,10 2 0,4-13 0,1 3 0,-4-4 0,-7 10 0,3 1 0,-9 10 0,3 1 0,-9-11 0,4-2 0</inkml:trace>
  <inkml:trace contextRef="#ctx0" brushRef="#br1" timeOffset="774616">31222 11747 24575,'0'11'0,"0"0"0,0-5 0,0-1 0</inkml:trace>
  <inkml:trace contextRef="#ctx0" brushRef="#br1" timeOffset="775466">31905 11661 24575,'-23'-6'0,"-1"1"0,4 18 0,8 4 0,-1 17 0,13-10 0,5 0 0,13-14 0,9-4 0,32-24 0,-23 6 0,8-13 0,-29 14 0,-4 14 0,3 43 0,-4 12 0,-2 8 0,-2-9 0,-1 3 0,0-10 0,-1 2 0,-2-5 0,-1-7 0,-2-5 0,-4 9 0,-1-17 0,-14-22 0,6-14 0,-8-3 0,15-16 0,-4-6 0,1-3 0,6-28 0,-4 31 0,1 3 0,7-2 0</inkml:trace>
  <inkml:trace contextRef="#ctx0" brushRef="#br1" timeOffset="775700">32142 11610 24575,'12'39'0,"0"-2"0,7-5 0,-9-10 0,-5-11 0,-5-7 0</inkml:trace>
  <inkml:trace contextRef="#ctx0" brushRef="#br1" timeOffset="775817">32230 11526 8191,'0'-6'0,"0"1"0</inkml:trace>
  <inkml:trace contextRef="#ctx0" brushRef="#br1" timeOffset="776099">32295 11546 24575,'5'16'0,"6"5"0,5-2 0,-5-1 0,-2-1 0,-4-11 0,-4-11 0,4-15 0,1-8 0,0-3 0,11 8 0,-10 12 0,2 5 0</inkml:trace>
  <inkml:trace contextRef="#ctx0" brushRef="#br1" timeOffset="776467">32495 11260 24575,'5'40'0,"0"0"0,-4 10 0,0 3 0,8 10 0,1-1 0,-7-13 0,0-4 0,1-8 0,2-7 0,4-15 0,-9-10 0,4-5 0</inkml:trace>
  <inkml:trace contextRef="#ctx0" brushRef="#br1" timeOffset="776781">32835 11430 24575,'0'21'0,"0"4"0,6 6 0,9 9 0,7 1 0,-6-5 0,-18-12 0,-11-13 0,-13-7 0,9-9 0,-3 4 0,13-4 0,-2 5 0</inkml:trace>
  <inkml:trace contextRef="#ctx0" brushRef="#br1" timeOffset="792031">28033 9303 24575,'5'-10'0,"-4"-1"0,4-4 0,-11-2 0,-5 0 0,-11 6 0,-9-1 0,-6 10 0,9 1 0,4 2 0,18 9 0,-4 0 0,9 7 0,-4 8 0,24 10 0,-3-6 0,3 1 0,22 22 0,-10-14 0,-1 1 0,11 11 0,-4-2 0,-17-19 0,-15-10 0,-10-7 0,-13 8 0,-10-7 0,2-3 0,2-3 0,4-7 0,6-14 0,-1-4 0,10-41 0,13 26 0,3-1 0,-5 0 0,1-1 0,11-7 0,2 4 0,1-3 0,-1-2 0,-11 22 0,-9 15 0,0 1 0</inkml:trace>
  <inkml:trace contextRef="#ctx0" brushRef="#br1" timeOffset="794380">31597 8311 24575,'17'-11'0,"3"-1"0,-4-1 0,29-11 0,-1 5 0,-12 3 0,-2 0 0,7-1 0,-10 3 0,-33 22 0,7-5 0,-14 10 0</inkml:trace>
  <inkml:trace contextRef="#ctx0" brushRef="#br1" timeOffset="794649">31727 8534 24575,'39'-19'0,"-10"8"0,4-16 0,-13 14 0,1-5 0,0 5 0,-9-7 0,7 13 0,-17-2 0,7 9 0</inkml:trace>
  <inkml:trace contextRef="#ctx0" brushRef="#br1" timeOffset="797548">29487 9778 24575,'20'-5'0,"6"-1"0,-8-4 0,6-1 0,-12 5 0,8 1 0,-13 5 0,2 0 0</inkml:trace>
  <inkml:trace contextRef="#ctx0" brushRef="#br1" timeOffset="797781">29543 9897 24575,'20'-6'0,"-1"-9"0,7 0 0,-8-5 0,-3 14 0,-4-3 0,4 1 0,-8 2 0,2 0 0</inkml:trace>
  <inkml:trace contextRef="#ctx0" brushRef="#br1" timeOffset="798899">30480 8813 24575,'0'3'0,"0"-1"0,0 27 0,-9 14 0,-1 10 0,-6-3 0,6-12 0,6-22 0,4-1 0,4-4 0,19 0 0,-3-5 0,22-8 0,-13-8 0,-2-8 0,2-16 0,-15 10 0,0-5 0,-9 62 0,-4 22 0,-1-10 0,0 3 0,3 3 0,1 5 0,-1-4 0,-3 0 0,3-7 0,11 1 0,-13-33 0,4-13 0</inkml:trace>
  <inkml:trace contextRef="#ctx0" brushRef="#br1" timeOffset="801663">22146 6982 8191,'-5'-6'0,"-1"1"5063,-9 5-5063,-9 18 0,-11 15 0,-7 12 0,17-18 0,-3 2 0,-16 6 0,-1 0 1409,13-8 0,1-1-1409,-21 13 0,4 0 1719,9 1-1719,-1-4 6784,27-16-6784,9-9 0,4-5 0,0-1 0</inkml:trace>
  <inkml:trace contextRef="#ctx0" brushRef="#br1" timeOffset="801997">21590 7316 8191,'-19'18'0,"6"-9"5063,-7 19-5063,14-8 2818,0 2-2818,10-1 1719,12-5-1719,18-9 0,28-1 0,-8-6 3392,-18-4 0,0-1-3392,6 3 0,-3-6 0,-18 8 0,-12 0 0</inkml:trace>
  <inkml:trace contextRef="#ctx0" brushRef="#br1" timeOffset="858661">31478 9240 24575,'6'0'0,"18"-15"0,34 3 0,-2-11 0,-9 13 0,-21 4 0,-16 6 0,-5 0 0</inkml:trace>
  <inkml:trace contextRef="#ctx0" brushRef="#br1" timeOffset="858849">31431 9417 24575,'30'-6'0,"18"-10"0,6-9 0,2 0 0,-5 9 0,-22 4 0,-18 10 0,-1-4 0</inkml:trace>
  <inkml:trace contextRef="#ctx0" brushRef="#br1" timeOffset="859463">32010 8969 24575,'-17'-11'0,"1"1"0,5 4 0,5 10 0,1 12 0,20 33 0,-2-15 0,3 0 0,2 0 0,0 0 0,0 1 0,-1-2 0,-1 5 0,-10-11 0,-15-7 0,2-14 0,-8-1 0,4-5 0,-4 0 0,7-24 0,-1 10 0,9-30 0,6 21 0,-4-7 0,24 4 0,-9-5 0,18-7 0,-7-3 0,-13 14 0,-2 3 0,-8 18 0,-4-8 0,4 12 0,-5-7 0</inkml:trace>
  <inkml:trace contextRef="#ctx0" brushRef="#br1" timeOffset="859696">32267 8914 24575,'0'31'0,"6"-3"0,-5 1 0,11 2 0,-10 9 0,10-3 0,-10-6 0,4-10 0,-6-6 0,0-9 0,0-1 0</inkml:trace>
  <inkml:trace contextRef="#ctx0" brushRef="#br1" timeOffset="859846">32263 9157 8191,'4'-11'0,"7"0"5063,7-4-5063,-1 8 2818,8-15-2818,-12 19 0,1-10 0,-10 13 0</inkml:trace>
  <inkml:trace contextRef="#ctx0" brushRef="#br1" timeOffset="860180">32640 8731 24575,'-6'5'0,"1"10"0,14 4 0,-2 2 0,8-4 0,-4-6 0,4 0 0,-8 16 0,7-7 0,-18 9 0,8-9 0,-26-13 0,12 11 0,-18-11 0,10 4 0,6-7 0,3-4 0</inkml:trace>
  <inkml:trace contextRef="#ctx0" brushRef="#br1" timeOffset="860397">32877 8672 24575,'5'20'0,"-4"-2"0,4 41 0,-5-25 0,0 13 0,0-33 0</inkml:trace>
  <inkml:trace contextRef="#ctx0" brushRef="#br1" timeOffset="860529">32874 8810 8191,'13'-16'0,"-1"6"0,-6 5 0,-1 5 0</inkml:trace>
  <inkml:trace contextRef="#ctx0" brushRef="#br1" timeOffset="860846">33055 8611 24575,'-6'29'0,"4"0"0,-4 3 0,19 0 0,-1-24 0,8 5 0,-5-13 0,0 0 0,2 0 0,0 0 0,-6 5 0,-7 5 0,-4 39 0,-7-15 0,-1 1 0,5 19 0,-12-4 0</inkml:trace>
  <inkml:trace contextRef="#ctx0" brushRef="#br1" timeOffset="861248">31869 10157 24575,'59'-22'0,"-26"10"0,-1-1 0,19-10 0,-13 6 0,-34 13 0</inkml:trace>
  <inkml:trace contextRef="#ctx0" brushRef="#br1" timeOffset="861395">31950 10204 24575,'39'-19'0,"-11"11"0,-4-5 0,-14 13 0</inkml:trace>
  <inkml:trace contextRef="#ctx0" brushRef="#br1" timeOffset="861597">32545 9740 24575,'0'27'0,"0"-1"0,0 9 0,0-6 0,0-2 0,0-14 0</inkml:trace>
  <inkml:trace contextRef="#ctx0" brushRef="#br1" timeOffset="861814">32719 9665 8191,'9'-11'0,"7"2"5063,3 18-5063,5 19 2818,-16 22-2818,-2-8 0,-3 1 429,-9 18 1,4-7 0,-4-40 0</inkml:trace>
  <inkml:trace contextRef="#ctx0" brushRef="#br1" timeOffset="862011">32754 9862 24575,'27'-13'0,"8"0"0,-21 6 0,4 1 0</inkml:trace>
  <inkml:trace contextRef="#ctx0" brushRef="#br1" timeOffset="862563">32648 9411 24575,'-40'6'0,"1"1"0,-1 5 0,1 8 0,7 12 0,0 10 0,3 0-2550,-5 8 0,3 4 2550,7-5 0,1 4 0,5-3 0,5 2 0,5 0 770,-1 13 1,5 2-771,7-22 0,3 1 0,0-3 0,-2 9 0,4-2 0,12 12 0,5-9 0,7-20 0,25 2 0,-9-17 0,1-13 0,7-7 0,4-7 0,4-7-911,-3-3 0,4-5 0,-4-4 911,-13-2 0,-3-4 0,-2-3 0,2-4 0,-1-3 0,-7-2-391,-14 5 1,-5-1-1,-2-5 391,-2-2 0,-2-4 0,-2-2 0,-3 2 0,-3-6 0,-4 2 0,-5-2 0,0 7 0,-2-3 0,-4 2 0,-7 8 0,-15 4 0,-9 7 0,0 5 0,4 3 0,-1 4 0,-3 4 6,-6 7 1,-4 6 0,2 2-7,-9 1 0,-2 4 0,2 5 0,-5 3 0,3 2 0,15-2 0,2 0 0,1 1 0,-24 3 0,8 0 0,10-2 0</inkml:trace>
  <inkml:trace contextRef="#ctx0" brushRef="#br1" timeOffset="937074">25578 6247 24575,'31'0'0,"-6"0"0</inkml:trace>
  <inkml:trace contextRef="#ctx0" brushRef="#br1" timeOffset="1.01684E6">20437 6243 24575,'-29'20'0,"-3"1"0,0 1 0,-5 0 0,14-7 0,-22 9 0,5 6 0,12-13 0,-2 0 0,-3 4 0,1-1 0,-20 7 0,-4 4 0,19-10 0,10-7 0,6 0 0,15-18 0,-4-6 0,9-7 0,-4 0 0,5 8 0</inkml:trace>
  <inkml:trace contextRef="#ctx0" brushRef="#br1" timeOffset="1.01734E6">19899 6431 24575,'-11'19'0,"-1"16"0,-3 28 0,7-16 0,-1 3 0,14-39 0,6-2 0,5-8 0,13 4 0,9-5 0,-2-4 0,1-2 0,27-5 0,-3-1 0,-34 4 0,-22 8 0</inkml:trace>
  <inkml:trace contextRef="#ctx0" brushRef="#br1" timeOffset="1.02186E6">9234 4166 24575,'-5'-10'0,"-1"4"0,-9 1 0,-1 5 0,-1 0 0,2 0 0,-5 0 0,-6 0 0,-11 0 0,-4 6 0,9-5 0,-7 12 0,-1-3 0,-14 19 0,-4-6 0,10 13 0,11-24 0,-1 18 0,9-15 0,-15 23 0,13-10 0,-3 6 0,6-6 0,-2-1 0,4-2 0,5-2 0,1-5 0,-5 6 0,3-3 0,-2 4 0,1 6 0,10-8 0,-1 2 0,4-9 0,9-6 0,-9 6 0,9 1 0,-4 13 0,-1-7 0,5 2 0,-5-5 0,6 1 0,4 1 0,4 8 0,3-3 0,-4-5 0,7-1 0,-12-10 0,24 10 0,-8-7 0,14 10 0,-10-7 0,-4-5 0,-5 6 0,11-3 0,8 10 0,21 4 0,-6-7 0,-3-8 0,1 2 0,-13-14 0,31 17 0,-11-17 0,-19 6 0,0 1 0,1-5 0,0 0 0,4 1 0,1 0 0,4 3 0,2-1 0,5-6 0,2 0 0,4 3 0,-1 0-428,-9-3 0,-3-2 428,-1 1 0,-3 0 0,7 0 0,9 0 0,5 0 0,-1 9 0,4-7 0,-22 6 0,13-8 0,-14 9 0,6-7 0,-8 6 0,-4-7 0,3-2 428,-2 1 0,1 0-428,15 0 0,0 0 0,-11 0 0,-2 0 0,27 0 0,-19 0 0,17-10 0,-2 8 0,-20-6 0,3-3 0,2 2 0,1-1 0,-2 0 0,-1-1 0,0-2 0,-1 1 0,-8 3 0,-3 1 0,12-5 0,-13 5 0,-6-4 0,-4 10 0,12-17 0,-6 3 0,7 0 0,-8-6 0,-1-2 0,-6 5 0,5-15 0,-11 8 0,-2-8 0,-5-23 0,-6 13 0,0-11 0,-13 21 0,-5-12 0,-17 4 0,-4-11 0,3 13 0,13 14 0,-2 1 0,-16-13 0,10 14 0,-3 1 0,3 2 0,-2 1 0,-9 0 0,-1 0 0,8 4 0,1 1 0,0 0 0,3 0 0,-16-5 0,14 7 0,-5 0 0,-7 1 0,-5 1 0,6 4 0,-4 2 0,1-1-406,-15-6 0,-1 2 406,9 7 0,-2 4 0,1-2 0,9-3 0,3-1 0,-3 2 0,-8 2 0,-2 2 0,1-1 0,3 0 0,0 0 0,0 0 0,2 1 0,1-1 0,1-1-673,-10-4 0,2-1 673,0 5 0,5-1 0,17-3 0,2-1 0,-4 6 0,-1 0 0,3 0 0,1 0 0,-28 0 0,8 0 0,22 0 189,-7 13 0,24-10 0,-8 10 0</inkml:trace>
  <inkml:trace contextRef="#ctx0" brushRef="#br1" timeOffset="1.03589E6">25010 6318 24575,'40'0'0,"1"0"0,15 0 0,7 0 0,-7 0 0,4-1 0,2 0-893,-10 0 0,0 0 0,2 0 0,1-1 893,5 0 0,0 0 0,2 0 0,0 0 0,1-1 0,0 1 0,1-1 0,0 0-395,-10 1 1,1-1 0,-1 0 0,2 0-1,-1 0 395,4 1 0,0-1 0,1 0 0,-1 0 0,1 0 0,1 1 0,0-1 0,0 1 0,0 0 0,0-1 0,0 0 0,1 0 0,0 0 0,0 0 0,-1 0 0,-3 1 0,-1 0 0,0 0 0,0 0 0,-2 0 30,10-1 0,-1 1 0,-1-1 1,-1 1-31,-5-1 0,-1 0 0,0 0 0,-1 0 0,-3 1 0,0 0 0,0 0 0,-1 0 0,15-1 0,-1 0 0,0 1 0,-2 0 0,0 0 0,-2 0 0,0 1 0,-2-1 0,0 0-132,-3 1 1,-2 0-1,-1 0 132,-4 0 0,-1 0 0,-1 0 0,17 0 0,-2 0 737,-7 1 1,-2 0-738,-3 0 0,0 0 1220,-3 0 1,0 0-1221,-5 0 0,0 0 682,-5 0 1,0 0-683,27 0 537,-9 0-537,-15 0 0,-5 0 0,-16 0 0,-6 0 0,-9 0 0</inkml:trace>
  <inkml:trace contextRef="#ctx0" brushRef="#br1" timeOffset="1.04116E6">5770 6354 24575,'-6'-11'0,"-3"0"0,3 5 0,0-4 0,-8 9 0,7-4 0,-18 5 0,-17 9 0,4-4 0,-4 2 0,-5 2 0,-5 3 0,1-1 0,-5 3 0,3 0 0,11 2 0,1 0 0,-1 1-660,-9 1 1,-3 0 0,6 1 659,5 4 0,4-1 0,2-6 0,3-1 0,-7 10 0,-1 2 0,-3 7 0,16-11 0,1 0 0,-14 10 0,1 11 0,-1-6 1978,25 9-1978,-17 10 0,29-23 0,3 0 0,-2 1 0,1-1 0,3 25 0,10 4 0,-7-15 0,5-12 0,4 1 0,0-1 0,2 0 0,4 9 0,3-2 0,-3-10 0,1-3 0,2 2 0,-1-3 0,5 6 0,-2-4 0,2 1 0,-1-1 0,2 0 0,7 8 0,4 0 0,6 4 0,0-4 0,-11-13 0,-1-3 0,14 9 0,1-1 0,-12-10 0,1-1 0,13 5 0,1-1-687,-5-4 0,-1-1 687,3 0 0,-1-4 0,-12-8 0,-1-1 0,12 7 0,1 0 0,-2-6 0,1 0 0,11 7 0,2-1 0,0-6 0,-2-1-212,-14 3 0,-3 0 212,-1-8 0,-3 0 0,4 8 0,25 0 0,-25-7 0,2-1 0,7 3 0,2 2 297,-6-1 0,-1 0-297,-5-4 0,-1 0 0,27 9 0,-22-4 0,1-2 0,5-3 0,1 1 0,8 3 0,0 0 0,-3-5 0,-2 0 0,-4 0 0,-1 0 218,4 0 1,0 0-219,-7 0 0,1 0 0,14-5 0,1-1 0,-5-1 0,-2 1-460,-3-1 1,-3 0 459,-4 2 0,-3 0 0,9 5 731,7 0-731,-19 1 0,2-2 0,5-3 0,2-1 0,3 4 0,0-1 0,-5-8 0,-3 0-494,25 8 494,-9-18 0,-20 13 0,1 1 0,-3-4 0,1-1 0,8 0 0,-1 2 0,5-2 930,5-6-930,-26 15 0,32-22 0,5 6 0,-22 2 0,1-2 0,0 1 0,-1 0 0,-8 1 0,0-1 259,4 1 1,-2 0-260,14-15 0,8 3 0,-3-6 0,-21 12 0,-1-8 0,-2-3 0,7-20 0,-2 8 0,1-4 0,-14 10 0,0-3 0,-1 1 0,9-12 0,-2-2 0,-7 10 0,-1-2 0,-1 2 0,2-10 0,-2 3 0,-2 3 0,-2 3 0,-6 9 0,-1 3 0,0-21 0,-8 17 0,0-2 0,0 5 0,0-6 0,-6 5 0,-4 7 0,-4-1 0,-11 6 0,6 1 0,-24-20 0,-2 6 0,-5-2 0,17 18 0,-1 1 0,-26-10 0,21 10 0,-1-1 0,-1 0 0,1 0 0,9 4 0,-1 1 0,-5-5 0,-1 3 0,4 7 0,1 0 0,-8-6 0,0 0 0,-2 7 0,1-1 0,6-5 0,1 0 0,-22 4 0,8-18 0,14 20 0,-2 2 0,-3-7 0,-2 1 0,-17-1 0,-2 2 0,4 7 0,0 0 0,-7-4 0,-1 2 0,4 6 0,0 1-378,0-3 1,-1 0 377,16 3 0,0 2 0,2-1-647,-6 0 1,1 0 646,-5 0 0,2 0 0,14 0 0,2 0 0,-9 0 0,-1 0 0,3 0 0,-1 0 0,-14 0 0,-2 0 0,7 0 0,0 0-562,1 0 1,1 0 561,5 0 0,1 0 0,9-1 0,-1 2 45,-18 4 0,-5 1-45,-4-5 0,-4 1 0,10 4 0,-1 3 0,0-2-367,8-6 0,1-1 1,1 2 366,3 5 0,0 2 0,3-2 0,-7-6 0,1 1-95,-13 9 0,-1 1 95,9-4 0,-1 2 0,11 1 0,-3 2 0,2 3 0,3 3 0,0 2 0,4-2 0,4-1 0,4-1 0,0 2 0,0 0 0</inkml:trace>
  <inkml:trace contextRef="#ctx0" brushRef="#br1" timeOffset="1.07501E6">28646 7650 24575,'-8'15'0,"0"19"0,-1 8 0,-5 4 0,-1 6 0,5-3 0,0 4 0,0-1-641,0-5 0,0-1 0,0 0 641,2 4 0,0 0 0,-1-2-546,-3 10 0,0-2 546,5-5 0,0-3 0,-3-16 0,-1-1 709,0 34-709,-1-17 0,4-6 0,8-18 0,0-12 918,-10-2-918,-18-14 0,12 2 0,-10-6 0</inkml:trace>
  <inkml:trace contextRef="#ctx0" brushRef="#br1" timeOffset="1.07538E6">28237 8726 24575,'6'24'0,"15"0"0,-3 16 0,12-9 0,-12-4 0,2-9 0,-4-10 0,-1-2 0,20-27 0,10-12 0,-13 4 0,1-3 0,-3 5 0,-3 1 0,5-16 0,-6 23 0,-23 9 0,6 14 0,-9-3 0</inkml:trace>
  <inkml:trace contextRef="#ctx0" brushRef="#br2" timeOffset="1.08835E6">28089 8911 24575,'-31'10'0,"-1"11"0,10-17 0,-2 14 0,-9-3 0,0 0 0,-12 12 0,18-18 0,0 21 0,15-21 0,-7 20 0,-8 8 0,-4 15 0,0 3 0,0-3 0,22-22 0,-10-6 0,11 6 0,1 2 0,-8 24 0,13-12 0,-7 13 0,18-2 0,1 6 0,4-29 0,2 0 0,3 17 0,14-7 0,-15-19 0,6 7 0,-2-13 0,5 3 0,-9-8 0,3-2 0,-6-5 0,11-5 0,5 0 0,10 0 0,0-6 0,-9 4 0,6-17 0,-13 2 0,8-16 0,-9 5 0,-4 4 0,3-6 0,-9 3 0,21-26 0,-11 5 0,-7 17 0,-1 1 0,-1-8 0,-7-24 0,-8 18 0,2 11 0,-4-1 0,-12-18 0,10 3 0,-24 12 0,19 8 0,-12 5 0,-2-3 0,4 5 0,-13-7 0,-12 4 0,13 6 0,-13 0 0,23 13 0,4-4 0,1 9 0,5-4 0,-9-1 0,12 5 0,-6-5 0</inkml:trace>
  <inkml:trace contextRef="#ctx0" brushRef="#br2" timeOffset="1.09003E6">11622 7989 24575,'0'17'0,"0"2"0,9 30 0,-6-5 0,9-10 0,1 0 0,-9 13 0,23-5 0,-15-16 0,8-7 0,1-24 0,14-36 0,6-18 0,-6 19 0,2-3 0,2-3-474,-6 6 1,2-4-1,2-2 1,0 1-1,0 3 474,8-4 0,2 1 0,-1 3 0,-1 1 0,4-6 0,-1 2 0,-3 7 0,6 5 0,-11 7 0,-22 5 0,-17 21 0,-18 0 0</inkml:trace>
  <inkml:trace contextRef="#ctx0" brushRef="#br2" timeOffset="1.09187E6">27790 10278 24575,'27'-16'0,"0"-2"0,3-1 0,4 6 0,0 0 0,4-12 0,0 3 0,17 8 0,-28-6 0,-31 39 0,-8-6 0,-6 10 0,5-10 0</inkml:trace>
  <inkml:trace contextRef="#ctx0" brushRef="#br2" timeOffset="1.09204E6">27810 10454 24575,'15'0'0,"42"0"0,1-15 0,-13 6 0,-2-1 0,6-14 0,-14 8 0,-29 7 0,-1 7 0,-5-2 0</inkml:trace>
  <inkml:trace contextRef="#ctx0" brushRef="#br2" timeOffset="1.09499E6">30438 9870 24575,'24'-20'0,"6"-2"0,13-9 0,-7 12 0,2 2 0,25-3 0,-20 3 0,-1-1 0,8 2 0,-8-2 0,-49 27 0,9-4 0,-29 17 0</inkml:trace>
  <inkml:trace contextRef="#ctx0" brushRef="#br2" timeOffset="1.09521E6">30539 9968 24575,'23'6'0,"32"-16"0,-23-2 0,1-3 0,3 2 0,-3-1 0,8-16 0,-23 23 0,-16-3 0,2 9 0,-4-4 0</inkml:trace>
  <inkml:trace contextRef="#ctx0" brushRef="#br2" timeOffset="1.11446E6">30774 7475 8191,'-5'-16'0,"4"14"5063,-12 27-5063,2 27 1409,1-19 0,-1 2-1409,1 14 0,-1 4 0,-1 0 0,2 0 524,4-5 1,-1-1-525,-3-6 0,0-2 0,8 17 3226,-7-16 1,-2 1-3227,5-5 0,1-1 0,-4 8 0,0-1 0,-1 7 0,4-16 0,1-18 0,4-4 0,-4 4 1001,5-3-1001,-5-2 0,-2-14 0,-5 2 0,0-7 0,-7 26 0,5 6 0,0 17 0,8 1 0,6-13 0,5-8 0,13-15 0,0-5 0,38-24 0,-26 8 0,0-2 0,22-17 0,-9 0 0,-38 25 0,-5 4 0,0 1 0</inkml:trace>
  <inkml:trace contextRef="#ctx0" brushRef="#br2" timeOffset="1.11696E6">14233 7968 8191,'0'3'0,"6"4"5063,-5 21-5063,14 2 2818,-13 9-2818,13-9 1719,-14-2-1719,10-12 6784,-10-1-6784,9-9 0,14-28 0,7-18 0,1 0 0,2-6 0,4-3-622,0 2 0,4-4 0,1 0 0,0 0 622,-7 8 0,1 0 0,0-1 0,-1 3 0,-1 1 0,10-10 0,-2 2 0,-3 6 0,8-2 0,-9 10 0,-12 13 0,-12 10 0,-4 23 0,-5-13 0,-1 15 0</inkml:trace>
  <inkml:trace contextRef="#ctx0" brushRef="#br2" timeOffset="1.12121E6">29621 8975 24575,'-15'-6'0,"3"1"0,-8 5 0,4 0 0,-5 0 0,5 0 0,-10 14 0,0 7 0,-4 6 0,0 3 0,13-13 0,7 2 0,-8 1 0,0 19 0,-11 2 0,5 8 0,10-4 0,7-13 0,7 15 0,0-14 0,0 24 0,7-6 0,-6-9 0,18 8 0,-3-14 0,19 13 0,-6-3 0,-2-15 0,-8-2 0,3-4 0,2 0 0,10 5 0,-6-12 0,-2-7 0,-5-7 0,0-4 0,4 0 0,-3 0 0,4 0 0,-8-9 0,-2 7 0,-3-16 0,7 5 0,1-13 0,8-7 0,-1-15 0,-12 14 0,4-12 0,-19 0 0,2 7 0,-1-3 0,-2-6 0,0-2-345,0 2 0,0 1 345,0 9 0,0 3 0,0-11 0,-6 6 0,-9-3 0,-20-5 0,6 10 0,-9 2 0,21 19 690,-11-6-690,0 9 0,-12-1 0,8 9 0,6 6 0,16 0 0,5 0 0</inkml:trace>
  <inkml:trace contextRef="#ctx0" brushRef="#br2" timeOffset="1.13395E6">12912 8051 8191,'0'12'0,"0"14"4866,9 25-4866,-7-10 2843,12-3-2843,-12-22 1743,4-1-1743,0 0 0,-5-8 0,6 2 0</inkml:trace>
  <inkml:trace contextRef="#ctx0" brushRef="#br2" timeOffset="1.13414E6">12864 8257 24575,'30'-28'0,"-10"6"0,26-16 0,-18 9 0,2 7 0,-7-1 0,-8 15 0,-9-2 0</inkml:trace>
  <inkml:trace contextRef="#ctx0" brushRef="#br2" timeOffset="1.13521E6">15295 7851 24575,'0'16'0,"5"4"0,-4-3 0,9 4 0,-3 0 0,4-4 0,-4-2 0,-2-9 0,-5-1 0</inkml:trace>
  <inkml:trace contextRef="#ctx0" brushRef="#br2" timeOffset="1.13539E6">15199 7978 24575,'30'-19'0,"27"-6"0,-15-4 0,13 9 0,-35 2 0,-5 17 0,-9-4 0,-1 5 0</inkml:trace>
  <inkml:trace contextRef="#ctx0" brushRef="#br2" timeOffset="1.13644E6">18132 8029 24575,'12'0'0,"-3"0"0</inkml:trace>
  <inkml:trace contextRef="#ctx0" brushRef="#br2" timeOffset="1.14801E6">26951 7031 24575,'5'-11'0,"-4"-16"0,9 18 0,-9-14 0,10 8 0,-14 8 0,-9-2 0,-16 9 0,-5 4 0,-5 3 0,-2 1 0,-1 1 0,-2-1 0,-1-1 0,-3 5 0,4-1 0,-4-2 0,4 1 0,28 1 0,6-5 0,7 18 0,-2-1 0,4 40 0,0-14 0,0 1 0,0-7 0,0 0 0,-1 10 0,2-1 0,3-11 0,1-1 0,3 17 0,-1 5-541,-3-9 0,0 3 0,1 2 541,1-4 0,1 2 0,0 0 0,-2-3 0,-3 6 0,-3-2 0,3 2 0,3-5 0,2 4 0,1-1 0,-3-4 0,-4 3 0,-1-4 0,2 3 0,2-5 0,3 2 0,0 2 0,-1-1 0,-1 1 0,-2 2 0,1-2 0,0-1 0,0 5 0,1-2 0,1 2 0,0-3 0,0 2 0,1 1 0,-1-3 0,1 6 0,0-2 0,1 1 0,0-6 0,0 1 0,2 0 0,-1 0 0,0-1 0,0-1 0,0-1 0,-2-2-807,1 6 1,-1-3-1,0-1 807,1-3 0,0-1 0,-1-3 0,-5 5 0,-1 0-322,4 14 1,1 4 321,-2-17 0,0 2 0,0 1 0,-1-5 0,1 3 0,0-1 0,0 0-1465,0 16 1,1-1 0,0-4 1464,3-10 0,1-2 0,-2-3 0,-6 9 0,0-6 981,10 14-981,-2 1 911,-4-31 1,0 0-912,1 4 0,-1 0 0,-1-4 0,0-1 0,6 32 0,-7-17 578,12-5-578,-14-13 5697,8-9-5697,2-11 0,22-5 0,1-9 0,6-3 0,11-2 0,4-1 0,1 3 0,2-1 0,-13-3 0,1-2 0,-3 4 0,-1 7 0,-3 0 0,-3-7 0,-3 2 0,-1 7 0,-26 4 0,-2-2 0,-4 2 0</inkml:trace>
  <inkml:trace contextRef="#ctx0" brushRef="#br2" timeOffset="1.16368E6">22531 6581 8191,'-11'-9'0,"-3"7"5063,13-12-5063,-4 8 2818,5-5-2818,0-4 1719,0-9-1719,0 6 6784,9-7-6784,3 9 0,9 3 0,1-7 0,5 8 0,-8 2 0,1 5 0,-10 5 0,5 9 0,9 19 0,2 5 0,-8 1 0,-1-1 0,-1 4 0,-1-4 0,0 2 0,-3 15 0,0-15 0,1 2 0,-1 8 0,-3 2 0,-3-9 0,-1 3 0,-1 7 0,-1 6 0,0-1-436,1-6 1,0-2-1,-1 2 436,-2 10 0,-1 3 0,2-2 0,5-7 0,1-2 0,-1-3 0,-6 3 0,0-3 0,4-4 0,0-4 0,4 10 0,1 15 0,3-22 0,1 2 0,1 2 0,1 0 0,0-3 0,0-2 0,10 10 0,-4-35 0,-6-15 0,1-11 0,6-18 1307,-15-3-1307,0-2 0,-3 0 0,-5-3 0,-5-12 0,-13 38 0,-1 2 0,-11 17 0,13-6 0,1 25 0,3 14 0,7 9 0,3 8-693,-1-12 0,0 4 1,-1 2-1,2 2 693,2 8 0,1 3 0,1 1 0,-1-2 0,0-8 0,-1-2 0,1 0 0,1 2 0,1 5 0,2 1 0,0 0 0,-2-4-245,0 0 1,-1-4-1,-1 2 245,2 8 0,-1 1 0,-3-3 0,-1-10 0,-2-2 0,-4 0 0,-6 6 0,-5 0 0,0-5 0,-3-2 0,-3-5 0,-5 3 0,-2-6 0,-14-6 0,-2-21 0,-10-8 0,8-6 1328,16-8 0,2-5-1328,-19-25 0,16 9 0,8-4 0</inkml:trace>
  <inkml:trace contextRef="#ctx0" brushRef="#br2" timeOffset="1.19715E6">17544 7699 24575,'-6'-5'0,"-4"4"0,4-4 0,-5 5 0,-9 0 0,7 5 0,-7-4 0,9 8 0,-21 7 0,-13 10 0,14-10 0,1 1 0,-20 10 0,13-5 0,16-8 0,-16 19 0,9-3 0,6-3 0,1 2 0,3 1 0,3-1 0,-4 23 0,6-17 0,0 2 0,3 22 0,1-21 0,-1 1 0,-1 7 0,1 0 0,-10 17 0,13-19 0,2 0 0,-3 16 0,7-27 0,2 2 0,-1 7 0,0-1 0,0 12 0,8 10 0,-6-25 0,15 18 0,-6-5 0,6 8 0,5-7 0,-12-19 0,15 4 0,-22-16 0,23 16 0,-8-7 0,16 9 0,-1-6 0,1 1 0,-7-11 0,0 4 0,0-11 0,1 9 0,-1-13 0,1 13 0,3-15 0,29 10 0,-22-12 0,26-2 0,-42-6 0,17 0 0,-7-6 0,13-9 0,0-7 0,-9 6 0,1-9 0,-15 15 0,11-16 0,10-5 0,-14 9 0,1-1 0,-2 2 0,1-1 0,4-7 0,-3 1 0,9-12 0,2-8 0,-20 7 0,1 11 0,-2 0 0,-7-15 0,10 14 0,-3 1 0,-16-9 0,10 9 0,2-1 0,-6-14 0,2 4 0,1-1 0,-5-4 0,1 6 0,-1 0 0,-6-12 0,2 15 0,0-1 0,-3 4 0,-2 0 0,1-1 0,0 1 0,0-16 0,-6 13 0,5 8 0,-11-3 0,1-15 0,-16 0 0,14 6 0,-15 2 0,17 15 0,-10-5 0,-4 9 0,6-2 0,-1 14 0,6-10 0,-2 11 0,-11-10 0,-5 5 0,0 4 0,2-4 0,9 10 0,-16-13 0,-13 5 0,-11-7 0,28 8 0,-1 2 0,-17-1 0,12-4 0,13 10 0,11-4 0,4 6 0,-4 0 0,-1 0 0,-10 0 0,9 0 0,2 0 0,10 0 0</inkml:trace>
  <inkml:trace contextRef="#ctx0" brushRef="#br2" timeOffset="1.22765E6">7525 7983 24575,'0'56'0,"0"0"0,0 0 0,0 8 0,-5-28 0,-1 2 0,4 3 0,1 1 0,-4 3 0,-2 2 0,2-4 0,-1 2 0,0-1-1334,-1 16 1,-2-1 1333,-6 2 0,0-1 0,8-14 0,1-4 632,-4 14-632,2-21 0,1-2 0,3 11 0,-11 0 0,24-27 0,43-11 0,4-2 0,7-2 161,-13-5 0,2-2 0,2 1-161,9 3 0,3 1 0,-4-2 0,2-3 0,-4-1 0,-3 1 0,-8 1 0,-13 2 0,-4-6 0,-37-6 0,-10-13 0,-6-5 0,-1-3 0,-1 0 0,0 1 0,2 3 0,-3-12 0</inkml:trace>
  <inkml:trace contextRef="#ctx0" brushRef="#br2" timeOffset="1.22837E6">7298 8116 9073,'0'-20'0,"33"-16"1669,-5 10 1,4 0-1670,2 0 0,3 1 1457,10 2 0,-1 1-1457,5-8 1820,-8 17-1820,-11 11 5536,-11 23-5536,8 13 0,-3 2 0,-6-9 473,1-6 0,-14-15 0,2 0 1</inkml:trace>
  <inkml:trace contextRef="#ctx0" brushRef="#br2" timeOffset="1.23034E6">19024 6073 24575,'-4'-7'0,"-12"3"0,-6 4 0,-37 0 0,9 0-621,11 0 0,-3 0 621,-23 0 0,6 0 0,-5 0 0,6 0 0,-2 0 0,10 0 0,-1 0 0,4 0 0,-3 0 0,5 0 0,-14 0 303,32 0-303,15 0 0,1 4 0,0 16 0,4 8 0,-1 12 0,2 7 0,6 2 939,0 16-939,0-22 0,0-2 0,0-21 0,5-13 0,-9 2 0,3-9 0,-14 0 0,-2 0 0,1 0 0,6 4 0,5 2 0,10 10 0,2 0 0,9 2 0,6-7 0,0-5 0,12-18 0,-6-2 0,0-15 0,-8 9 0,-12 0 0,-4 14 0,-4 2 0</inkml:trace>
  <inkml:trace contextRef="#ctx0" brushRef="#br3" timeOffset="1.2516E6">25579 5234 24575,'-6'-1'0,"10"19"0,4 6 0,2 11 0,-4-2 0,-6-3 0,0 8 0,0 3 0,0-5 0,0 0 0,0 13 0,0 3 0,6 5 0,-1 0-599,-3-16 0,-1 0 599,5 9 0,-1-2 0,-5 16 0,0 1 0,0-6 0,0-9 0,0-16 0,0-19 1198,9-9-1198,19-1 0,38-5 0,-28 0 0,3 0-559,5 1 1,1-2 558,-7-4 0,1-1 0,18 4 0,4 1 0,-19-2 0,1-1 0,1 0 0,11 0 0,2 0 0,0 1 0,-3 1 0,0 2 0,-3-1 0,14-5 0,-3 0-796,-4 5 0,-4 2 796,-14-1 0,0 0-421,17 0 1,4 0 420,2 0 0,2 0 0,-14 0 0,0 0 0,1 0 0,-1 0 0,0 0 0,-4 0 0,4 0 0,-1 0 0,12 0 0,1 0 0,-12 1 0,0-2 0,-7-2 0,2-1 0,-2 0 0,12 3 0,-4-1 0,-7-3 0,-3 0 0,-8 4 0,0 2 0,29-1 0,-29-6 0,2 1-205,14 3 0,2 1 205,2-4 0,3-1 0,-13 2 0,1 0 0,-1 1 0,8 2 0,-3-1 65,-1-4 0,-4 1-65,12 5 746,-11-4 0,3-2-746,-7 5 0,3 0 0,13-4 0,1 0 0,-3 4 0,-2 2-687,-7 0 1,-1-2 686,-1-4 0,-1-1 0,20 3 192,-25-2 1,1-1-193,-2 6 0,-1 0 423,5 0 1,1 0-424,-2 0 0,0 0 0,5 0 0,-2 0 0,19 0 0,-14 0 0,3 0 0,-10 0 0,1 0 0,13 0 0,0 0 0,-13 0 0,-1 0 0,3 0 0,-4 0 0,2 0 2443,12 0-2443,-19 0 0,-10 0 36,-8 0-36,-8 0 0,5 0 0,0 0 0,5 0 0,-5 0 0,-1 0 0,-9-5 0,4 4 0,-4-8 0,4 3 0,1-5 0,0-9 0,-5 2 0,5-17 0,-1-5 0,-2 4 0,0-4 0,2-7 0,1-3 0,2-10 0,1-3 0,0 2 0,1 0 0,1 4 0,-2 2 0,-5 15 0,0 3 0,1-1 0,-2 3 0,-6 2 0,7-5 0,-9 17 0,0 4 0,-5 2 0,-6 9 0,-5 1 0,-4 5 0,-10 0 0,-10 6 0,-19 4 0,25-1 0,-1-1 0,2-3 0,-1 1 0,-13 3 0,-4 0 0,-4-8 0,-3 0-257,10 6 1,-2 1-1,-1-1 257,-2-5 0,1-2 0,-1 1 0,0 3 0,0 0 0,4-1 0,-5-2 0,1-2 0,6 1 0,-3 0 0,2 0 0,-13 0 0,-3 0-432,3 0 0,-4 0 1,0 0 431,5 0 0,0 0 0,0 0 0,-4 0 0,0 0 0,3 0 0,-2 0 0,2 0 0,12 0 0,-1 0 0,1 0 0,-8 0 0,0 0 0,8 0 0,-1 0 0,1 0 0,-9 0 0,2 0 0,5 0 0,3 0 0,-16 0 0,24 5 0,-1 0 0,6-3 0,-1-1 0,-3 4 0,1 0 0,-26-5 0,22 0 719,-6 0-719,2 0 673,7 0 0,-3 0-673,2 0 0,-1 0 0,-15 0 0,2 0 0,18 0 0,2 0 0,-2 0 0,1 0 0,-5 0 0,6 4 0,-3 2 0,-5-5 0,-1 0 0,-9 9 0,-2 0 0,-7-8 0,2-2 0,15 6 0,0-2 0,-8-4 0,-1 0 0,9 5 0,0 0 0,-7-3 0,-2-1 0,5 4 0,2 0 0,7-5 0,3 0 0,-22 0 0,12 0 0,-9 8 0,-5-6 0,22 3 0,0-1 0,-1-4 0,1 0 0,-22 0 0,17 0 0,-2 0 0,9 0 0,1 0 0,-8 0 0,-1 0 0,2 0 0,2 0 0,-12 0 0,-3 0 0,16 0 0,-8 0 0,9 0 0,-1 0 0,23 0 0,6 0 0</inkml:trace>
  <inkml:trace contextRef="#ctx0" brushRef="#br3" timeOffset="1.25559E6">16108 3482 24575,'-12'6'0,"2"-1"0</inkml:trace>
  <inkml:trace contextRef="#ctx0" brushRef="#br3" timeOffset="1.25572E6">16032 3471 8191,'0'-6'0,"0"1"0</inkml:trace>
  <inkml:trace contextRef="#ctx0" brushRef="#br3" timeOffset="1.25642E6">16032 3449 24575,'-5'-6'0,"4"-3"0,6 12 0,7 3 0,6 10 0,18 22 0,-15-12 0,1 3 0,5 3 0,0 0 0,-2 2 0,-3-2 0,2 6 0,-3-13 0,-19-14 0,12 2 0,-32-22 0,-5-3 0,-20-6 0,7-1 0,11 17 0,10-4 0,4 6 0,0 5 0,5 6 0,1 5 0,14 2 0,3-2 0,18-8 0,18-4 0,-4-21 0,-1 12 0,-24-21 0,-10 18 0,-7-7 0,2 0 0,-4 3 0,0-3 0,-5 9 0,4 1 0,-4 5 0</inkml:trace>
  <inkml:trace contextRef="#ctx0" brushRef="#br3" timeOffset="1.2583E6">17178 3259 24575,'0'-10'0,"0"-1"0,0 0 0,-4-4 0,-15-10 0,1 7 0,-7-1 0,5 14 0,3 5 0,1 0 0,5 5 0,7 5 0,4 7 0,6 12 0,15 9 0,-4-4 0,19 18 0,-12-10 0,1 9 0,-9-12 0,-10-13 0,-6-7 0,0-2 0,0-1 0,-5-1 0,-1-4 0,-10-5 0,4-1 0,-3-5 0,0-11 0,3-1 0,1-11 0,7 1 0,4-23 0,14 10 0,3 0 0,-7 2 0,0 0 0,9-3 0,2 6 0,1 10 0,-10 6 0,-2 13 0,-5-4 0</inkml:trace>
  <inkml:trace contextRef="#ctx0" brushRef="#br3" timeOffset="1.25909E6">17933 3222 19014,'-5'-16'0,"-1"4"2560,-9-15-2560,-1 12 948,-4-4-948,4 13 493,-11 6-493,13 5 1560,-17 9-1560,6 28 0,8-3 0,0 18 0,17-29 0,4-9 0,-2-9 0,12-9 0,-7 3 0,25-16 0,3-17 0,11-8 0,-11 7 0,-16 37 0,-9 30 0,-5 14 0,-3-8 0,-2 3 0,1 0 0,2-1 0,1 1 0,0-1 0,1 21 0,-2-8 0,-1-5 0,2-24 0,-10-10 0,-5-18 0,-17-9 0,12-14 0,-20-26 0,27-2 0,-4 14 0,13 11 0</inkml:trace>
  <inkml:trace contextRef="#ctx0" brushRef="#br3" timeOffset="1.25935E6">18148 3211 24575,'0'22'0,"0"11"0,0 2 0,8 24 0,-6-10 0,7-7 0,-9-18 0,0-17 0,0 2 0</inkml:trace>
  <inkml:trace contextRef="#ctx0" brushRef="#br3" timeOffset="1.25979E6">18261 2961 24575,'22'12'0,"8"24"0,-9-2 0,-6 7 0,-2 2 0,3 16 0,-9-9 0,-4-2 0,-8-8 0,4 8 0,-4-47 0,5-31 0,15-33 0,0 21 0,1 1 0,11-18 0,2 17 0,-15 41 0,-12-4 0,7 5 0</inkml:trace>
  <inkml:trace contextRef="#ctx0" brushRef="#br3" timeOffset="1.2601E6">18567 2846 24575,'5'34'0,"0"-1"0,8 22 0,0 4 0,-5-1 0,0 0-307,3-12 1,2 0 0,-2-1 306,-4 11 0,0-6 0,13 5 302,-19-27-302,13-22 0,-12-1 0,7-5 0</inkml:trace>
  <inkml:trace contextRef="#ctx0" brushRef="#br3" timeOffset="1.26037E6">18986 3154 11953,'-4'-6'0,"-7"1"4827,-2 24-4827,8 3 0,15 27 0,9-7 2196,6 5-2196,-15-16 1237,-1-3-1237,-29-1 4362,6-14-4362,-28 17 0,3-26 0,-12 25 0,20-25 0,6 11 0</inkml:trace>
  <inkml:trace contextRef="#ctx0" brushRef="#br3" timeOffset="1.26077E6">17562 3879 24575,'63'-8'0,"-9"-7"0,9-2 0,-17 7 0,5 0 0,2-1 0,-2 0-974,-3-1 1,0 0-1,1-1 1,2 1 973,3 2 0,3-1 0,1 1 0,-2 0 0,-4 3 0,8 0 0,-5 2 0,-2-1 402,1-5 1,-2 0 0,-11 8-403,-7 16 159,-66-4 0,-10 8 0,9-6 0</inkml:trace>
  <inkml:trace contextRef="#ctx0" brushRef="#br3" timeOffset="1.26103E6">18004 3942 24575,'43'-15'0,"-1"0"0,7 0 0,1 0 0,-1 2 0,3-1-1122,6 1 0,5 0 0,1-2 1122,-6 1 0,0 0 0,2 0 0,-10 3 0,3 0 0,-2 1 0,-4 0 528,18-3 0,-12 0-528,-18-6 137,-37 17 1,-27-6 0,20 8 0</inkml:trace>
  <inkml:trace contextRef="#ctx0" brushRef="#br3" timeOffset="1.26309E6">19734 3045 8191,'-5'-6'0,"3"19"5063,-2 17-5063,4 10 2818,6 17-2818,-5-8 1719,5 2-1719,-6-15 6784,0-12-6784,0-60 0,0 5 0,-1-15 0,2-6 0,6 13 0,1-1 0,0-8 0,5 2 0,8 9 0,4 6 0,12-14 0,-2 43 0,-14 34 0,-31 26 0,7-21 0,-3 1 0,-8 8 0,-1-1 0,2 17 0,12-16 0,7-1 0,23 6 0,-8-19 0,1-2 0,14 14 0,-13-12 0,-18-11 0,-27 2 0,-18-7 0,-7-1 0,-9-6 0,26-9 0,-16 0 0,14 8 0,1-6 0,14 7 0</inkml:trace>
  <inkml:trace contextRef="#ctx0" brushRef="#br3" timeOffset="1.26549E6">23691 4251 8191,'-26'0'0,"3"0"5063,12 0-5063,0 0 2818,1-4-2818,-1 2 1719,-5-2-1719,-5 4 6784,-10 0-6784,-5 8 0,-24 9 0,31-3 0,-2 1 0,-6 4 0,0 1 0,2-2 0,2 1 0,3 2 0,3 0 0,-18 11 0,7 3 0,16-10 0,-4 8 0,10-1 0,-6 25 0,5-13 0,7 12 0,-5-16 0,13 16 0,-4-11 0,6 21 0,6-23 0,2 8 0,9-18 0,-3-3 0,3-8 0,3 3 0,15 12 0,10-3 0,-13-11 0,2 0 0,3-4 0,2-1 0,16 8 0,2-2 0,-11-7 0,0 0 0,10 7 0,0-2 0,-13-11 0,-1-2 0,7 5 0,-1-1-447,-8-6 1,-1-3 446,2 2 0,-1-2 0,24-4 0,-20 0 0,3 0 0,-3 4 0,1 1 0,10-4 0,-1 0 0,-9 3 0,-3 0 0,-8-3 0,-1-2 0,7 1 0,0 0 0,22 0 0,-28-3 0,0 0 0,22 2 893,-25-12-893,-2 12 0,-9-11 0,1 4 0,-1-9 0,2-2 0,0-7 0,-3 4 0,2-11 0,-5 2 0,3-24 0,-6 25 0,0-2 0,-2-7 0,-1 0 0,-1 4 0,-1 0 0,0-30 0,-8 9 0,0-9 0,-6 29 0,-3 1 0,-1-1 0,-3 0 0,-7-5 0,-4 1 0,-3 0 0,-2 1 0,8 9 0,-1 1 0,-4-5 0,0 3 0,-17-13 0,5 3 0,-11-3 0,24 22 0,-1 0 0,-22-15-844,17 13 1,0 2 843,-20-7-237,12 10 1,-3 1 236,-1 2 0,-1 2 0,-12 1 0,0 2 0,12 2 0,0 3 0,-13 4 0,1 4 0,18 2 0,2 1 0,-3-5 0,3 2 0,0 6 0,27-8 0</inkml:trace>
  <inkml:trace contextRef="#ctx0" brushRef="#br3" timeOffset="1.2662E6">23910 3494 8191,'0'-16'0,"0"32"2402,1 14 0,-2 7-2402,-3 11 0,-2 4 0,5 10 0,0-2 0,-4-19 0,0-5 2850,5 13-2850,0-48 1751,0-23-1751,-1-18 0,2-9 0,7 5 0,3-4 0,0-1 1247,-1-7 0,-1-3 0,3 3-1247,2 7 0,3 1 0,-2 4 0,-3-4 0,0 7 249,8 9-249,-13 27 0,19 43 0,-13-1 0,-1 7 0,9 13 0,0 1 0,-11-9 0,1-1 0,8 0 0,-2-5 2989,-7-5-2989,6 4 0,-10-21 0,-11-5 0,-1-6 0,-9 2 0,8-5 0,-2-1 0</inkml:trace>
  <inkml:trace contextRef="#ctx0" brushRef="#br3" timeOffset="1.2664E6">23979 3743 24575,'-2'-16'0,"35"-21"0,-2 16 0,0 1 0,5 1 0,4 7 0,1 2 0,-6-4 0,-2 1 0,32-2 0,-36 0 0</inkml:trace>
  <inkml:trace contextRef="#ctx0" brushRef="#br3" timeOffset="1.2678E6">24848 3383 24575,'29'27'0,"6"-6"0,5 4 0,-12-15 0,0 7 0,-13-16 0,-3-1 0,-2-23 0,-5 8 0,-14-8 0,-2 12 0,-27 10 0,-15 18 0,16-1 0,-1 4 0,7 0 0,2 3 0,3 2 0,5-3 0,7-6 0,9-2 0</inkml:trace>
  <inkml:trace contextRef="#ctx0" brushRef="#br3" timeOffset="1.26945E6">28189 3019 8191,'-5'-6'0,"-1"6"5063,-15 16-5063,-11 35 0,-4-1 0,8-2 0,-1 2 0,5-12 0,2-2 1409,-1 2 0,1-2-1409,-9 14 1719,21-23-1719,0-16 6784,9 3-6784,-8-13 0,2 4 0,-3-5 0,-1 5 0,5 13 0,1 0 0,10 6 0,5-14 0,7-5 0,16-18 0,0-7 0,-1-6 0,-13 2 0,-13 13 0,-6 7 0</inkml:trace>
  <inkml:trace contextRef="#ctx0" brushRef="#br3" timeOffset="1.296E6">29527 10031 24575,'-5'-6'0,"4"15"0,-4 36 0,5 12-1630,1-12 1,-2 1 1629,-5-2 0,0 4 0,5 9 0,1 7 0,-2-3 0,-6-15 0,-1-2 0,1 4 0,6-1 0,1 3 0,2 2 0,-2-1 0,-3 13 0,0-1 0,-1 2 0,2-14 0,0 1 0,0 0 0,-1 1 0,1 0 0,-1 1 0,0 0 0,-1 1 0,-2 6 0,-2 1 0,0-1 0,0-2 0,-2 2 0,-1-2 0,0 1 0,2-8 0,0 1 0,0 0 0,0-2 0,-3 13 0,0-3 0,0-3 0,-3 7 0,1-5 0,6-5 0,-1-5 1024,-15 0-1024,15 6 535,-6-20-535,5-2 0,19-19 0,16-9 0,25-1 0,12-10 0,9-2-109,-20 6 1,1 1 0,3-2 108,10-6 0,4-1 0,-5 2 0,-16 5 0,-2 2 0,-3-1 0,7-3 0,-16-4 0,-30 0 0,-16-7 0,-20-10 0,13 4 0,1-2 2025,8 7-2025,10 0 0,7 6 0,27 5 0,0 5 0,0 5 0,1 5 0,14 12 0,1 7 0,-26 1 0,-17-9 0,-6 8 0,-11-1 0,-10 6 0,-28-9 0,4-5 0,1-10 0,20-4 0,13-6 0,0 0 0,5 0 0,1 0 0</inkml:trace>
  <inkml:trace contextRef="#ctx0" brushRef="#br3" timeOffset="1.30327E6">30791 12457 24575,'5'-6'0,"-21"2"0,-10 4 0,-24 0 0,-10 6 0,22-5 0,5 10 0,27-5 0,-4 0 0,9 8 0,-4 2 0,5 6 0,0 4 0,0-5 0,0 5 0,0-4 0,5-1 0,1-6 0,5-9 0,4-1 0,2-5 0,9 0 0,-4 6 0,-1-4 0,-6 9 0,0-4 0,-8 8 0,2 3 0,-9 10 0,-9-8 0,2 3 0,-13-10 0,4 0 0,-4 0 0,-10 7 0,-2 1 0,0-5 0,11-4 0,12-12 0</inkml:trace>
  <inkml:trace contextRef="#ctx0" brushRef="#br3" timeOffset="1.3037E6">30029 13358 24575,'-6'4'0,"11"-2"0,6 2 0,25-4 0,16-7 0,9-3 0,-9 3 0,3 0 0,0-2-1469,6-4 0,0-2 1,0 2 1468,-1 4 0,0 2 0,-4-1 0,4-9 0,-3 3 501,8 11 1,-3 3-502,-17-7 0,-3 2 0,1 4 0,-11 2 0,-26-1 0,-27 12 0,-2-9 0,1 10 0</inkml:trace>
  <inkml:trace contextRef="#ctx0" brushRef="#br3" timeOffset="1.3078E6">30313 13713 24575,'-6'-5'0,"1"-1"0,14 0 0,12-5 0,26 9 0,14 2 0,-14 16 0,-11 10 0,-32 9 0,-14 11 0,1-13 0,-3-1 0,-8 18 0,-5 4 0,17-28 0,16-2 0,2-2 0,4-2 0,-21 3 0,-1-11 0,-11 7 0,9-13 0,-7 8 0,4-12 0,1-10 0,7 4 0,5-13 0</inkml:trace>
  <inkml:trace contextRef="#ctx0" brushRef="#br3" timeOffset="1.3081E6">30741 13858 24575,'0'55'0,"0"-11"0,9 5 0,-2-28 0,30-10 0,4-24 0,11-12 0,-17-12 0,-17 2 0,-44-1 0,-6 15 0,-27 4 0,12 9 0,13 8 0,18 0 0,12 0 0</inkml:trace>
  <inkml:trace contextRef="#ctx0" brushRef="#br3" timeOffset="1.32682E6">29909 7069 24575,'-3'26'0,"-6"32"0,-2-10 0,-1 7 0,0-7 0,0 3 0,0 2-860,-2 9 1,0 3 0,0 0 859,0 0 0,1-1 0,0 0 0,1-2 0,0 0 0,1-1 106,2-8 0,1-1 0,0-2-106,-2 12 0,0-3 270,3-8 0,1 0-270,3 9 0,1-1 0,0-14 0,1 0 0,1 14 0,0 0 652,0-17 1,0-2-653,0-3 0,0-1 415,0 25-415,0-13 0,0-13 0,0-6 0,-1-5 0,-2-2 0,-3 7 0,1-10 0,-4 1 0,-1-14 0,-3-3 0,-4-3 0,1-3 0,-2-4 0,2-5 0,-1-4 0,1-1 0,2 0 0,0 2 0,2 0 0,2 1 0,1 2 0,2 0 0,1 3 0,0 2 0,2 2 0,3 2 0,5 2 0,9 0 0,16 8 0,-7-1 0,7 6 0,-7 2 0,-7-5 0,5 3 0,-8-8 0,-1-1 0,-1-1 0,2-2 0,1-4 0,3-5 0,2-7 0,-1-6 0,0-3 0,-3 2 0,-2 1 0,-3 4 0,-3 2 0,-2 3 0,-2 3 0,1 1 0,-2 1 0,1 0 0,-1 3 0,-1 2 0,0 2 0</inkml:trace>
  <inkml:trace contextRef="#ctx0" brushRef="#br3" timeOffset="1.33497E6">28098 10144 24575,'11'0'0,"9"-4"0,16-6 0,12-5 0,11-6 0,2-3 0,0-1 0,-5 1 0,-8 3 0,-12 5 0,-12 7 0,-11 3 0,-9 4 0,-6 2 0,-2 0 0</inkml:trace>
  <inkml:trace contextRef="#ctx0" brushRef="#br3" timeOffset="1.33607E6">28103 10363 24575,'27'-10'0,"20"-8"0,-12 5 0,3-1 0,8-3 0,3 0 0,-1 0 0,0-1 0,-2 2 0,-1 0 0,-6 3 0,-3 2 0,17-3 0,-17 9 0,-19 3 0,-9 2 0</inkml:trace>
  <inkml:trace contextRef="#ctx0" brushRef="#br3" timeOffset="1.35788E6">3235 11135 24575,'48'0'0,"-1"0"0,3 0 0,6 0 0,7 0 0,2 0 0,-11 0 0,2 0 0,3 0 0,3 0 0,1 0 0,1 0 0,2 0-984,-10 0 1,1 0 0,2 0 0,1 0 0,1 0 0,1 0 0,0 0 0,1 0 0,0 0 0,0 0 847,-1 0 1,1 0-1,1 0 1,1 0-1,0 0 1,0 0 0,1 0-1,-1 0 1,1 0-1,-1 0 1,0 0-61,0 0 0,0 0 0,0 0 0,0 0 0,0 0 0,0 0 1,-1 0-1,1 0 0,0 0 0,-1 0 0,0 0 196,-1 0 0,0 0 0,-1 0 0,1 0 0,-1 0 0,1 0 0,-1 0 0,-1 0 0,0 0 0,0 0 0,-1 0-34,7 0 0,0 0 0,-1 0 0,0 0 1,-1 0-1,0 0 0,0 0 0,-2 0 0,1 0 34,2 0 0,-1 0 0,0 0 0,0 0 0,-2 0 0,0 0 0,0 0 0,-2 0-165,3 0 1,0 0 0,-1 0 0,-1 0 0,-1 0 0,-2 0 0,0 0 164,11 0 0,-2 0 0,-2 0 0,-1 0 0,-1 0 551,5 0 1,-1 0-1,-2 0 1,-4 0-552,2 0 0,-3 0 0,-4 0 1280,-10 0 1,-3 0 0,-2 0-1281,12 0 0,-4 0 2129,-8-1 0,-3 1-2129,25-2 3285,-19 0-3285,-15 0 334,-13 1 1,-9 1 0,-5 0 0</inkml:trace>
  <inkml:trace contextRef="#ctx0" brushRef="#br3" timeOffset="1.37608E6">3167 13053 24575,'-14'16'0,"5"-7"0,-12 25 0,7-14 0,0 1 0,-5 8 0,-3 3 0,-5 9 0,6-13 0,8-4 0,-1-12 0,6 3 0,-3-2 0,0 2 0,10-4 0,5 1 0,-2-1 0,25 14 0,-13-7 0,24 14 0,-14-10 0,1-3 0,-9-3 0,-10-25 0,-2 10 0,-4-15 0</inkml:trace>
  <inkml:trace contextRef="#ctx0" brushRef="#br3" timeOffset="1.3771E6">3105 13115 24575,'19'23'0,"-10"-9"0,21 13 0,-21-16 0,19 8 0,-12-2 0,6 5 0,-6-6 0,-5 0 0,3-10 0,-7 8 0,3-7 0,0 8 0,-9-4 0,4-1 0,-10 6 0,-11 0 0,-4 5 0,-9 0 0,11-5 0,1-1 0,6-4 0,-6 4 0,5-3 0,-5 3 0,6-5 0,5-4 0,1-1 0</inkml:trace>
  <inkml:trace contextRef="#ctx0" brushRef="#br3" timeOffset="1.37882E6">3076 14330 24575,'-11'0'0,"0"-5"0,1-1 0,-1-4 0,5-6 0,-4 0 0,4-12 0,-5 5 0,5-14 0,-3 19 0,7-6 0,-2 14 0,4-6 0,-5 4 0,4-8 0,-4 4 0,5-5 0,-5 10 0,4-8 0,-4 12 0,5-8 0,0 4 0,5 0 0,1 5 0,4 2 0,10 8 0,-2 2 0,3 9 0,-6-3 0,-9 3 0,3 5 0,-8-7 0,4 11 0,-5-12 0,6-11 0,9-15 0,13-12 0,8 0 0,5 6 0,-9 12 0,-7 2 0,-9 6 0,-10 14 0,-1-6 0,-5 12 0,0-9 0,0 9 0,0 2 0,-5 9 0,-3-4 0,2-2 0,-13-1 0,5 2 0,-15 7 0,4-5 0,-1-4 0,4-8 0,5-10 0,2 5 0,4-10 0,5 4 0,1-5 0</inkml:trace>
  <inkml:trace contextRef="#ctx0" brushRef="#br3" timeOffset="1.38052E6">2897 14901 8191,'-9'-6'0,"-2"1"5063,-5 0-5063,-4 4 2818,8-4-2818,2 10 1719,5 1-1719,5 9 6784,0 9-6784,5-1 0,7 10 0,8 2 0,-6 3 0,-1-2 0,-13-11 0,0-9 0,0-6 0,-5 1 0,-9 8 0,-3-7 0,-12 2 0,10-18 0,4-7 0,8-1 0,7 3 0</inkml:trace>
  <inkml:trace contextRef="#ctx0" brushRef="#br3" timeOffset="1.38112E6">2906 15046 24575,'0'25'0,"0"38"0,1-26 0,-2 2 0,-3 9 0,0 0 0,3-13 0,0-3 0,-8 18 0,9-32 0,0-12 0,0-22 0,0-24 0,0-3 0,0 3 0,15-10 0,1 16 0,24-8 0,-12 18 0,1 14 0,-10 22 0,-12 11 0,2 8 0,-9-6 0,0-5 0,-5-13 0,4 7 0,-18-8 0,6 0 0,-9-1 0,2-5 0,13 0 0,-2 0 0</inkml:trace>
  <inkml:trace contextRef="#ctx0" brushRef="#br3" timeOffset="1.3819E6">3173 15170 24575,'-11'-6'0,"-14"6"0,10 19 0,-6-4 0,20 4 0,19-14 0,9-5 0,4 0 0,-1 0 0,-1 0 0,3 0 0,0 0 0,-2 6 0,-10-4 0,1 4 0,0-6 0,-4-5 0,-7-10 0,-5-7 0,-5-5 0,-9 6 0,-3 1 0,-9 13 0,0 3 0,10 22 0,-3 1 0,13 5 0,-4-4 0,5-8 0,10-2 0,1-21 0,16-21 0,-15-3 0,-1-3 0,-2 1 0,-1 0 0,-2-2 0,-2 3 0,-4-6 0,0 38 0,-10 52 0,7-5 0,5 4 0,1-3 0,1-18 0,11 11 0</inkml:trace>
  <inkml:trace contextRef="#ctx0" brushRef="#br3" timeOffset="1.38226E6">3671 15170 24575,'29'-15'0,"-14"-10"0,18 1 0,-26 0 0,2 7 0,-18 6 0,-11 17 0,-8 4 0,-6 27 0,17 7 0,13-1 0,20-7 0,23-13 0,-2-17 0,11 0 0,-7-21 0,-19 12 0,-2-12 0</inkml:trace>
  <inkml:trace contextRef="#ctx0" brushRef="#br3" timeOffset="1.38465E6">2930 15911 8191,'-11'-6'0,"-4"2"5063,3 4-5063,-3 0 2818,9 4-2818,-8 13 1719,-1 9-1719,3 12 6784,0-6-6784,12-2 0,9-7 0,3-6 0,13-5 0,-7-7 0,2-5 0,-8-10 0,-6 3 0,0-3 0,-6 5 0</inkml:trace>
  <inkml:trace contextRef="#ctx0" brushRef="#br3" timeOffset="1.3852E6">3067 15683 24575,'0'38'0,"0"1"0,0-2 0,0-1 0,0 12 0,0 15 0,0-12 0,5-1 0,-4-16 0,4-19 0,-5 0 0,0-8 0,0 2 0</inkml:trace>
  <inkml:trace contextRef="#ctx0" brushRef="#br3" timeOffset="1.38585E6">3266 15906 8191,'-16'5'0,"5"5"5063,6 16-5063,5-3 2818,0 7-2818,0-14 1719,5-1-1719,2 0 6784,9-8-6784,6 2 0,-5-9 0,12-22 0,-16 3 0,1-11 0,-1 50 0,-1-5 0,3 27 0,0-25 0,-4-16 0,-5 3 0,-1-9 0</inkml:trace>
  <inkml:trace contextRef="#ctx0" brushRef="#br3" timeOffset="1.3863E6">3486 15674 24575,'4'37'0,"0"0"0,-3 16 0,0 4 0,9 2 0,-1 0-607,-8-5 0,0-3 607,5-13 0,-2-5 396,-4-9-396,0-23 202,6-17-202,2-7 0,9-7 0,0 10 616,4 8-616,3 25 0,-12 2 0,7 18 0,-18 1 0,5-14 0,-10 9 0,-7-17 0,-5-6 0,-5 0 0,0-12 0,9 5 0,3-6 0</inkml:trace>
  <inkml:trace contextRef="#ctx0" brushRef="#br3" timeOffset="1.39258E6">3777 13261 24575,'20'8'0,"9"-2"0,1 2 0,25-6 0,-18 3 0,1-1 0,6-3 0,1-2 0,-6 1 0,-1 0 0,25 0 0,-25 0 0,-3 0 0,-9 0 0,-11-9 0,-11 7 0,-4-8 0</inkml:trace>
  <inkml:trace contextRef="#ctx0" brushRef="#br3" timeOffset="1.39287E6">4313 13211 24575,'29'20'0,"-6"-1"0,6 5 0,-17-3 0,-2-4 0,-21 7 0,-2-11 0,-13 15 0,9-20 0,-2 10 0,4-17 0,7 4 0,-1-5 0</inkml:trace>
  <inkml:trace contextRef="#ctx0" brushRef="#br3" timeOffset="1.39391E6">4928 13069 24575,'0'4'0,"-5"3"0,4 23 0,-13 18 0,6-12 0,-2 9 0,4-29 0,1 0 0,4-6 0,-4-9 0,5-23 0,5-3 0,2-23 0,6 20 0,7-15 0,1 10 0,5-3 0,-7 6 0,1 19 0,-8 1 0,3 20 0,-9 11 0,-1 2 0,-5 6 0,6-8 0,-5 8 0,5-5 0,-6 6 0,0-13 0,0 2 0,0-7 0,0-1 0,0-7 0</inkml:trace>
  <inkml:trace contextRef="#ctx0" brushRef="#br3" timeOffset="1.39415E6">4864 13175 24575,'16'0'0,"12"0"0,16 0 0,16-9 0,-17 7 0,-9-7 0</inkml:trace>
  <inkml:trace contextRef="#ctx0" brushRef="#br3" timeOffset="1.39485E6">5464 13261 24575,'0'11'0,"-4"-1"0,-2 1 0,-5-5 0,0 4 0,0-9 0,0 4 0,5-10 0,1-1 0,19-5 0,-1 5 0,16 14 0,-12 5 0,-3 29 0,-9-7 0,-15 1 0,-1-12 0,-10-18 0,10-1 0,2-5 0</inkml:trace>
  <inkml:trace contextRef="#ctx0" brushRef="#br3" timeOffset="1.39561E6">5878 13026 8191,'10'-11'0,"6"5"5063,-5 1-5063,4 14 2818,-9-2-2818,4 17 1719,-24 14-1719,9-3 6784,-20 6-6784,7-25 0,7-2 0,-3-12 0,29 2 0,-6-4 0,27 0 0,-6 0 0,26 0 0,-5 0 0,4 0 0,-26-5 0,-10 4 0,-18-4 0,4 5 0</inkml:trace>
  <inkml:trace contextRef="#ctx0" brushRef="#br3" timeOffset="1.39603E6">6452 13247 24575,'-5'36'0,"4"-6"0,-8 0 0,7-12 0,-3 2 0,-4-14 0,7-1 0,-7-5 0</inkml:trace>
  <inkml:trace contextRef="#ctx0" brushRef="#br3" timeOffset="1.39721E6">6940 12978 24575,'15'0'0,"1"0"0,14 0 0,-11 0 0,13 12 0,-24 8 0,5 11 0,-19 8 0,4-7 0,1 0 0,21-1 0,-6-12 0,6 2 0,-25-9 0,-6-5 0,-10-1 0,4-2 0,-3-2 0,13 2 0,-2-4 0</inkml:trace>
  <inkml:trace contextRef="#ctx0" brushRef="#br3" timeOffset="1.39747E6">7411 13363 24575,'0'16'0,"0"-1"0,0 0 0,0 1 0,0 1 0,0-2 0,0-9 0,0-2 0</inkml:trace>
  <inkml:trace contextRef="#ctx0" brushRef="#br3" timeOffset="1.39808E6">7744 13052 24575,'-10'5'0,"4"13"0,1 1 0,5 10 0,0-3 0,0-8 0,6 7 0,0-14 0,18 0 0,-6-7 0,11-4 0,0 0 0,-10 0 0,0 5 0,-14 1 0,-5 5 0,0 5 0,0 0 0,0 1 0,0 3 0,0-13 0,0 2 0</inkml:trace>
  <inkml:trace contextRef="#ctx0" brushRef="#br3" timeOffset="1.39839E6">8126 13296 24575,'0'21'0,"0"5"0,-6-4 0,5-1 0,-5-10 0,6-6 0</inkml:trace>
  <inkml:trace contextRef="#ctx0" brushRef="#br3" timeOffset="1.39872E6">8324 13136 24575,'-1'14'0,"10"11"0,5 4 0,5 5 0,-12-14 0,-16-2 0,-4-7 0,-12-5 0,9-6 0,5 0 0,6 0 0</inkml:trace>
  <inkml:trace contextRef="#ctx0" brushRef="#br3" timeOffset="1.3989E6">8430 13124 24575,'47'-31'0,"-8"5"0,-4 9 0,-10 3 0,-13 13 0,-2-4 0,-5 5 0</inkml:trace>
  <inkml:trace contextRef="#ctx0" brushRef="#br3" timeOffset="1.39917E6">8698 13455 24575,'-7'17'0,"-4"-7"0,9-5 0,-2-5 0</inkml:trace>
  <inkml:trace contextRef="#ctx0" brushRef="#br3" timeOffset="1.40001E6">9277 13035 24575,'-11'5'0,"-4"2"0,8 4 0,-11 3 0,15 1 0,-19 6 0,13 17 0,-5-9 0,12 9 0,22-21 0,4-6 0,2-11 0,-10-11 0,-17 4 0,-5-8 0,-4 14 0,-6-4 0,9 5 0,-2 0 0</inkml:trace>
  <inkml:trace contextRef="#ctx0" brushRef="#br3" timeOffset="1.40027E6">9606 13314 24575,'-8'16'0,"-3"-1"0,10-4 0,-4 0 0,5-5 0,0-1 0</inkml:trace>
  <inkml:trace contextRef="#ctx0" brushRef="#br3" timeOffset="1.40072E6">9765 12998 24575,'21'-13'0,"0"7"0,-1 0 0,1 6 0,-1 0 0,-4 0 0,-5 17 0,-6-4 0,-5 16 0,0 0 0,0-6 0,0 8 0,0-15 0,0-5 0,0-6 0</inkml:trace>
  <inkml:trace contextRef="#ctx0" brushRef="#br3" timeOffset="1.40098E6">10107 13279 24575,'0'36'0,"0"-7"0,0-14 0,0-9 0,0-1 0</inkml:trace>
  <inkml:trace contextRef="#ctx0" brushRef="#br3" timeOffset="1.40156E6">10567 12966 24575,'-34'-37'0,"2"8"0,14 19 0,2 5 0,6 19 0,4 8 0,1 5 0,5 3 0,0-10 0,0 26 0,0-12 0,8 21 0,-6-19 0,7-11 0,-14-10 0,-1-10 0,0-10 0,1-13 0,5-5 0,6-7 0,-4 9 0,13 4 0,-3 6 0,9-1 0,0 6 0,-5 1 0,0 5 0,-6 0 0,-4 0 0,-1 0 0</inkml:trace>
  <inkml:trace contextRef="#ctx0" brushRef="#br3" timeOffset="1.40187E6">10760 13270 24575,'0'22'0,"0"-2"0,0-9 0,0 0 0,0 0 0,0-6 0,0 0 0</inkml:trace>
  <inkml:trace contextRef="#ctx0" brushRef="#br3" timeOffset="1.40253E6">11329 12823 8191,'-20'-12'0,"-5"4"5063,-15 27-5063,5 13 0,4 17 0,17-13 2818,14-12-2818,9-18 1719,3-1-1719,4-5 6784,4 0-6784,1-5 0,-4 4 0,3-4 0,-14 10 0,-1 6 0,-5 5 0,0 1 0,0-1 0,0-6 0,0-4 0,0-1 0</inkml:trace>
  <inkml:trace contextRef="#ctx0" brushRef="#br3" timeOffset="1.40351E6">11619 13132 24575,'-6'15'0,"-4"-3"0,9 3 0,-8-4 0,3 4 0,0-3 0,1-2 0,5-5 0</inkml:trace>
  <inkml:trace contextRef="#ctx0" brushRef="#br3" timeOffset="1.40382E6">12032 12809 24575,'-27'42'0,"10"-9"0,2 4 0,8-5 0,-1 0 0,2-2 0,6-19 0,0-2 0</inkml:trace>
  <inkml:trace contextRef="#ctx0" brushRef="#br3" timeOffset="1.40411E6">12050 12983 24575,'5'21'0,"1"-5"0,18-6 0,20-5 0,-4-5 0,4-9 0,-29 1 0,-15-20 0,-11 14 0,-7-11 0,-4 19 0,1 1 0,9 5 0,3 0 0</inkml:trace>
  <inkml:trace contextRef="#ctx0" brushRef="#br3" timeOffset="1.4044E6">12471 13152 24575,'-11'26'0,"-2"-8"0,7-8 0,-5-9 0,0 4 0,5-5 0,1 0 0</inkml:trace>
  <inkml:trace contextRef="#ctx0" brushRef="#br3" timeOffset="1.40502E6">12871 12796 24575,'36'-6'0,"-9"-2"0,11 1 0,-8-8 0,17 7 0,-14-7 0,-4 3 0,-20 6 0,-9 1 0</inkml:trace>
  <inkml:trace contextRef="#ctx0" brushRef="#br3" timeOffset="1.40525E6">13065 12721 8191,'-14'23'0,"7"12"5063,-10 22-5063,15-23 0,2 1 0,-9 25 0,9-16 2818,0-16-2818,-5-21 1719,-5 2-1719,-6-9 6784,-5 0-6784,5-4 0,6 2 0,5-2 0</inkml:trace>
  <inkml:trace contextRef="#ctx0" brushRef="#br3" timeOffset="1.40557E6">13259 13154 24575,'-5'16'0,"-2"4"0,-4-9 0,3 9 0,-1-8 0,3 3 0,0-9 0,1-2 0</inkml:trace>
  <inkml:trace contextRef="#ctx0" brushRef="#br3" timeOffset="1.40732E6">13877 12708 8191,'-6'-5'0,"-4"3"5063,4-2-5063,-5 4 2818,0 4-2818,-3 15 1719,7-1-1719,-8 10 6784,14 19-6784,-5-11 0,24 25 0,5-31 0,18 2 0,-2-24 0,-1 1 0,13-22 0,-7-12 0,-20-2 0,-4-6 0,-5-7 0,-9-3 0,-11-1 0,-6 0 0,-4-20 0,-23 28 0,18 36 0,8 2 0,3 4 0</inkml:trace>
  <inkml:trace contextRef="#ctx0" brushRef="#br3" timeOffset="1.40763E6">13963 12813 8699,'11'0'0,"-5"4"5106,8 7-5106,6 13 2742,3-1-2742,3 5 1650,-9-7-1650,-3-1 6378,4 6-6378,-4-9 0,12 4 0,-1-14 0,-2-1 0,-5-6 0,-13 0 0</inkml:trace>
  <inkml:trace contextRef="#ctx0" brushRef="#br3" timeOffset="1.40848E6">14565 12954 24575,'-9'12'0,"2"-6"0,-8 0 0,9-11 0,1-10 0,14 2 0,3-2 0,4 20 0,-6 6 0,-5 19 0,-20 21 0,-2 6 0,-7 1 0,5-20 0,12-23 0,2-10 0</inkml:trace>
  <inkml:trace contextRef="#ctx0" brushRef="#br3" timeOffset="1.40928E6">14916 12700 24575,'7'3'0,"-6"8"0,5 28 0,-16 6 0,9-8 0,0 0 0,-14 8 0,14 4 0,7-47 0,18-19 0,12-16 0,11-11 0,-2 4 0,-6 10 0,-10 4 0,-9 18 0,-12-1 0,-4 9 0</inkml:trace>
  <inkml:trace contextRef="#ctx0" brushRef="#br3" timeOffset="1.40953E6">15032 12976 24575,'17'24'0,"3"-3"0,23 7 0,-13-10 0,-1-3 0,-14-9 0,-4-1 0,-1-4 0,-4 3 0,-1-4 0</inkml:trace>
  <inkml:trace contextRef="#ctx0" brushRef="#br3" timeOffset="1.41341E6">3613 14100 24575,'16'0'0,"3"0"0,5 8 0,14-5 0,18 5 0,10-8 0,-30 0 0,2 0 0,11 0 0,0 0 0,-8 0 0,-1 0 0,-3 0 0,-3 0 0,6 0 0,-34-5 0,-1 4 0,-5-4 0</inkml:trace>
  <inkml:trace contextRef="#ctx0" brushRef="#br3" timeOffset="1.41365E6">4097 14006 24575,'34'12'0,"3"4"0,-1 6 0,-7-3 0,-14-7 0,-4 4 0,-5 1 0,-19 12 0,-1-6 0,-11 2 0,10-5 0,8-13 0,3 2 0</inkml:trace>
  <inkml:trace contextRef="#ctx0" brushRef="#br3" timeOffset="1.41473E6">4882 13957 24575,'-6'13'0,"-5"9"0,1 38 0,-8-6 0,8-9 0,1 0 0,-4 4 0,0 1 0,12-44 0,-4-22 0,5-16 0,9-25 0,-7 14 0,12-5 0,-12 20 0,21-1 0,-4 4 0,20-1 0,-7 7 0,-5 11 0,-6 16 0,-15 37 0,-2-9 0,-2 3 0,-6 9 0,-2 0 0,5-12 0,0-3 0,-9 21 0,10-38 0,0-5 0,0-7 0</inkml:trace>
  <inkml:trace contextRef="#ctx0" brushRef="#br3" timeOffset="1.41491E6">4850 14264 10997,'16'6'0,"-2"-1"4987,31-5-4987,5 0 0,-7 0 0,-6 0 0,-28 0 0</inkml:trace>
  <inkml:trace contextRef="#ctx0" brushRef="#br3" timeOffset="1.41515E6">5358 14351 8191,'0'30'0,"0"-3"5063,-5 4-5063,4-10 704,-9-11 1,9-5-1,-4-5 1</inkml:trace>
  <inkml:trace contextRef="#ctx0" brushRef="#br3" timeOffset="1.41578E6">5897 13970 24575,'9'-6'0,"3"1"0,4 5 0,-1 0 0,0 0 0,-1 14 0,1 3 0,-24 44 0,-6-11 0,-10 5 0,9-19 0,11-24 0,14 4 0,8-9 0,29-1 0,18-16 0,-2 7 0,-16-7 0,-29 10 0</inkml:trace>
  <inkml:trace contextRef="#ctx0" brushRef="#br3" timeOffset="1.41601E6">6417 14238 24575,'-6'61'0,"5"-13"0,-5-23 0,1-5 0,4-13 0,-4 2 0</inkml:trace>
  <inkml:trace contextRef="#ctx0" brushRef="#br3" timeOffset="1.41716E6">6959 13967 24575,'11'0'0,"0"0"0,21 0 0,-7 5 0,4 5 0,-15 11 0,-34 7 0,15-2 0,-19-4 0,23-2 0,-4-3 0,14 4 0,3 1 0,0-6 0,-11 0 0,-18-5 0,0-5 0,-7-1 0,16-10 0,-1 3 0,9-2 0</inkml:trace>
  <inkml:trace contextRef="#ctx0" brushRef="#br3" timeOffset="1.4174E6">7409 14244 24575,'0'22'0,"0"20"0,0-26 0,0 21 0,-4-25 0,2-2 0,-2-5 0</inkml:trace>
  <inkml:trace contextRef="#ctx0" brushRef="#br3" timeOffset="1.41805E6">7818 13959 24575,'-17'-2'0,"-6"16"0,9 14 0,-1 8 0,9-10 0,6-6 0,5-14 0,13-1 0,1-5 0,0 13 0,-9 1 0,-10 7 0,0-2 0,0-7 0,0-1 0,0-7 0</inkml:trace>
  <inkml:trace contextRef="#ctx0" brushRef="#br3" timeOffset="1.4183E6">8079 14183 24575,'0'31'0,"0"-2"0,0-8 0,0 1 0,0-5 0,0-7 0,0-5 0</inkml:trace>
  <inkml:trace contextRef="#ctx0" brushRef="#br3" timeOffset="1.41868E6">8664 13903 8191,'-26'-12'0,"11"3"5063,-10 18-5063,19-2 2818,1 17-2818,5 3 0,13 9 0,-10-9 1719,10-3-1719,-22-12 6784,-7-6-6784,-7 0 0,7-6 0,6 0 0</inkml:trace>
  <inkml:trace contextRef="#ctx0" brushRef="#br3" timeOffset="1.41887E6">8732 13851 24575,'26'-14'0,"10"-11"0,-8 21 0,5-16 0,-12 19 0,-10-4 0,-6 5 0</inkml:trace>
  <inkml:trace contextRef="#ctx0" brushRef="#br3" timeOffset="1.41915E6">9029 14120 24575,'-6'52'0,"4"-11"0,-9-17 0,5-7 0,0 4 0,2-11 0,4-5 0</inkml:trace>
  <inkml:trace contextRef="#ctx0" brushRef="#br3" timeOffset="1.41953E6">9359 13975 8191,'-16'3'0,"-5"18"5063,-15 28-5063,15 8 2818,3-7-2818,28-16 1719,-3-19-1719,13-9 6784,-8-1-6784,-1-19 0,-11 1 0,-6-4 0,0 3 0,1 13 0,5-4 0</inkml:trace>
  <inkml:trace contextRef="#ctx0" brushRef="#br3" timeOffset="1.41985E6">9588 14226 24575,'0'22'0,"0"2"0,0-12 0,-5 8 0,4-8 0,-4-2 0,5-5 0</inkml:trace>
  <inkml:trace contextRef="#ctx0" brushRef="#br3" timeOffset="1.42087E6">9904 13882 8191,'18'6'0,"20"-2"5063,-2-4-5063,14 0 2818,-32 0-2818,-3 19 1719,-17 3-1719,1 19 6784,-11-4-6784,10-11 0,-9-6 0,10-9 0,-4 0 0,5 9 0,0-12 0,0 6 0</inkml:trace>
  <inkml:trace contextRef="#ctx0" brushRef="#br3" timeOffset="1.4213E6">10275 14121 24575,'0'10'0,"0"6"0,0-5 0,-4 0 0,-2-2 0,-5-8 0,5-1 0,6-1 0,10-4 0,2 10 0,4 5 0,-9 7 0,-1-1 0,-6 0 0,-5-5 0,-6-5 0,4-2 0,-2-4 0</inkml:trace>
  <inkml:trace contextRef="#ctx0" brushRef="#br3" timeOffset="1.42193E6">10756 13826 24575,'-21'-6'0,"1"2"0,-1 4 0,1 17 0,9 5 0,2 18 0,9-8 0,6-3 0,2-8 0,4 4 0,-4-8 0,-4 3 0,-9-14 0,-5-1 0,-6-10 0,4-5 0,3-2 0,9-13 0,5 12 0,6-11 0,6 12 0,5-8 0,-5 8 0,-5-4 0,-2 10 0,-9 2 0,4 4 0</inkml:trace>
  <inkml:trace contextRef="#ctx0" brushRef="#br3" timeOffset="1.42315E6">11214 14051 24575,'-5'10'0,"4"1"0,-9 0 0,9-14 0,1 0 0,10-7 0,6 5 0,5 28 0,-10-8 0,-2 20 0,-9-15 0,0 10 0,-4-12 0,-2 11 0,-1-18 0,3 0 0,4-6 0</inkml:trace>
  <inkml:trace contextRef="#ctx0" brushRef="#br3" timeOffset="1.42383E6">11725 13695 8191,'-16'-5'0,"-3"4"5063,7-4-5063,-11 18 2818,15-5-2818,-22 14 1719,13 7-1719,-4-1 6784,13-3-6784,19-11 0,14-14 0,0-9 0,0 2 0,-13 5 0,-7 18 0,1 16 0,0 5 0,7-11 0,-7-6 0,-2-9 0,1-5 0,-4-2 0,4-4 0</inkml:trace>
  <inkml:trace contextRef="#ctx0" brushRef="#br3" timeOffset="1.42445E6">12139 14066 10247,'-11'5'0,"-4"-4"5073,-1 4-5073,-5-5 2491,5 0-2491,6-5 1446,14 4-1446,8-9 5318,9 9-5318,-10 1 0,3 11 0,-13 14 0,4 8 0,-10 3 0,-1-4 0,-4-11 0,3-11 0,3-5 0</inkml:trace>
  <inkml:trace contextRef="#ctx0" brushRef="#br3" timeOffset="1.42481E6">12546 13739 24575,'-5'16'0,"-9"8"0,2 13 0,-2-9 0,9 6 0,5-27 0,0 2 0</inkml:trace>
  <inkml:trace contextRef="#ctx0" brushRef="#br3" timeOffset="1.42515E6">12612 13891 24575,'15'12'0,"6"-6"0,10 0 0,-3-12 0,-7-13 0,-17-1 0,-15-4 0,-1 8 0,-8 10 0,3 2 0,0 8 0,1-2 0,10 2 0,2-4 0</inkml:trace>
  <inkml:trace contextRef="#ctx0" brushRef="#br3" timeOffset="1.42637E6">13104 13950 24575,'-6'15'0,"-4"1"0,0-4 0,-6 3 0,0-14 0,5 1 0,6-13 0,14-1 0,3 2 0,8 5 0,-4 5 0,-5 14 0,-6 16 0,-5 8 0,0 7 0,0-19 0,0-11 0,0-10 0</inkml:trace>
  <inkml:trace contextRef="#ctx0" brushRef="#br3" timeOffset="1.42705E6">13611 13723 24575,'39'0'0,"14"-11"0,3 10 0,4-1 0,-15-6 0,-1-1 0,12 8 0,-8 1 0,-22-6 0,-33 6 0,-9 9 0,-9 27 0,16 15 0,-4-18 0,1 1 0,10 22 0,-8-5 0,5-24 0,-1-4 0,-9-18 0,3-5 0,-3 0 0,-2-9 0,9 2 0,-3-4 0,11 7 0</inkml:trace>
  <inkml:trace contextRef="#ctx0" brushRef="#br3" timeOffset="1.42755E6">14393 14045 24575,'0'21'0,"-4"-10"0,-3 3 0,-8-13 0,3 4 0,-3-10 0,9-5 0,23-10 0,-2 8 0,14-1 0,-14 27 0,-9-2 0,-1 13 0,-5-4 0,-5 4 0,-1-7 0,-5 1 0,5-13 0,1-1 0</inkml:trace>
  <inkml:trace contextRef="#ctx0" brushRef="#br3" timeOffset="1.4283E6">14862 13659 24575,'-13'14'0,"1"15"0,-2 10 0,7 1 0,0-2 0,12-10 0,1-6 0,5-4 0,13-17 0,-5 4 0,19-11 0,-7-19 0,-13-3 0,-3-5 0,-3-2 0,-4 0 0,-7-29 0,-8 23 0,-13 34 0,4 7 0,0 15 0,-3 19 0,12 4 0,-2 17 0,9-7 0,11-14 0,2 0 0,-1 14 0,22-2 0,-17-30 0,-1-5 0,-1-10 0,-9 3 0,-1-4 0</inkml:trace>
  <inkml:trace contextRef="#ctx0" brushRef="#br3" timeOffset="1.42906E6">15405 13950 24575,'-5'6'0,"-1"-1"0,-4-5 0,3-5 0,3-1 0,8 0 0,7 1 0,-4 10 0,7 1 0,-13 9 0,10 10 0,-10 3 0,5-2 0,-10-6 0,-7-9 0,3-5 0,-1-2 0</inkml:trace>
  <inkml:trace contextRef="#ctx0" brushRef="#br3" timeOffset="1.4298E6">15924 13587 24575,'-7'24'0,"6"11"0,-5-1 0,6 13 0,0-24 0,0 2 0,9-19 0,26-30 0,-2-8 0,3-4 0,0 4 0,1 0-342,3-8 1,-3 3 341,5 6-224,-16 9 224,-10 15 0,-20 8 0,7 1 0,-12 4 0</inkml:trace>
  <inkml:trace contextRef="#ctx0" brushRef="#br3" timeOffset="1.43003E6">16177 13646 24575,'0'11'0,"23"17"0,-3-6 0,24 15 0,-11-18 0,-7-6 0,-6-4 0,-14-7 0,-1 2 0</inkml:trace>
  <inkml:trace contextRef="#ctx0" brushRef="#br3" timeOffset="1.43161E6">4162 15120 24575,'30'6'0,"31"-4"0,-27 6 0,1 0 0,13-6 0,0-2 0,-3 5 0,-3 0 0,11-5 0,-21 0 0,-26 0 0,-1 0 0</inkml:trace>
  <inkml:trace contextRef="#ctx0" brushRef="#br3" timeOffset="1.43181E6">4590 15114 24575,'9'-12'0,"7"5"0,3 10 0,11 19 0,-20-3 0,5 7 0,-10-10 0,-13 2 0,-5 9 0,-13 1 0,8-10 0,5-5 0</inkml:trace>
  <inkml:trace contextRef="#ctx0" brushRef="#br3" timeOffset="1.43251E6">4087 15913 8191,'9'10'0,"3"2"5063,49-5-5063,3-1 0,-21-6 0,0 0 0,10 0 2818,-17 0-2818,-28-9 1719,1 2-1719,-5-4 6784,7 6-6784,-4 15 0,7 1 0,-13 10 0,4 1 0,-12-1 0,1-9 0,-20 3 0,17-14 0,-9 6 0</inkml:trace>
  <inkml:trace contextRef="#ctx0" brushRef="#br3" timeOffset="1.44425E6">4367 17225 24575,'-10'36'0,"7"14"0,-6-18 0,0 3 0,7 11 0,2 0 0,-9 18 0,5-27 0,0-4 0,2-2 0,-12 2 0,13-16 0,-4-11 0,5-29 0,9-27 0,-7-10-278,7 28 0,0-1 278,-6-23 0,8 13 0,2-3 0,-4 5 0,1 1 0,5-4 0,1 2 0,0 7 0,-1 6 0,6 7 0,1 26 0,-15 59 0,-2-25 0,-1 1-227,-4 12 1,0-1 226,0-13 0,0 0 0,0 4 0,0-2 0,0 15 0,0-3 0,0-27 0,-5-18 0,4-1 0,-4-5 0</inkml:trace>
  <inkml:trace contextRef="#ctx0" brushRef="#br3" timeOffset="1.44443E6">4320 17586 24575,'32'-6'0,"-12"4"0,31-17 0,-19 10 0,13-11 0,-22 12 0,-5 2 0</inkml:trace>
  <inkml:trace contextRef="#ctx0" brushRef="#br3" timeOffset="1.4448E6">4812 17354 24575,'-32'-21'0,"-2"7"0,10 23 0,-7 24 0,16 5 0,0 12 0,9-19 0,4 6 0,5-12 0,17 0 0,19-7 0,2-11 0,23-10 0,-9-12 0,-14 4 0,-11-2 0</inkml:trace>
  <inkml:trace contextRef="#ctx0" brushRef="#br3" timeOffset="1.44521E6">5021 17452 24575,'21'-12'0,"-4"-5"0,-7-4 0,-10 4 0,-6-3 0,-9 14 0,-6 18 0,-7 18 0,11 5 0,2 4 0,-3 16 0,3 8 0,15-35 0,20-1 0,-10-10 0,37 8 0,-10-25 0,3-5 0,0 3 0,3-2 0,1-5 0,3-4 0,-5 0 0,-4 0 0,-4 0 0,28-10 0,-45 15 0</inkml:trace>
  <inkml:trace contextRef="#ctx0" brushRef="#br3" timeOffset="1.44828E6">12875 13429 24575,'3'0'0,"16"0"0,46 0 0,-24-4 0,2-2 0,-3 6 0,-1-2 0,-3-6 0,-4 1 0,-7 6 0,-10 1 0,-10 1 0,-5 4 0</inkml:trace>
  <inkml:trace contextRef="#ctx0" brushRef="#br3" timeOffset="1.44895E6">14116 13430 8191,'20'0'0,"24"-10"5063,9 8-5063,-12-7 0,-2-1 2818,1 3-2818,2-3 1719,-22 6-1719,12 4 0,-21 0 0,15 0 0</inkml:trace>
  <inkml:trace contextRef="#ctx0" brushRef="#br3" timeOffset="1.44962E6">15239 13335 24575,'16'0'0,"12"0"0,16-8 0,16 5 0,-8-11 0,-2 12 0,-32-4 0,-3 1 0,-11 4 0,-4-4 0</inkml:trace>
  <inkml:trace contextRef="#ctx0" brushRef="#br3" timeOffset="1.45361E6">17444 12578 24575,'-4'-6'0,"-10"19"0,-7 21 0,-10 10 0,14 16 0,-6-17 0,21 12 0,-7-5 0,9 1 0,0-11 0,9-13 0,5-7 0,11-12 0,8 1 0,-10-9 0,-4 0 0,-14 0 0</inkml:trace>
  <inkml:trace contextRef="#ctx0" brushRef="#br3" timeOffset="1.45423E6">17604 12786 8191,'0'-11'0,"0"1"5063,0-1-5063,5 5 2818,1 1-2818,9 5 1719,-8 9-1719,7-7 6784,-13 24-6784,4-12 0,-5 15 0,-6-8 0,4-4 0,-4-2 0,15-4 0,-2-1 0,3 1 0,0 0 0,-14 0 0,3-5 0,-10 3 0,5-8 0,1 4 0</inkml:trace>
  <inkml:trace contextRef="#ctx0" brushRef="#br3" timeOffset="1.45453E6">17824 12703 24575,'20'17'0,"2"2"0,-5 19 0,10 18 0,-9-12 0,0 6 0,-10-21 0,-8-4 0,0-8 0,-6 7 0,-13-4 0,3-3 0,-2-3 0,13-9 0</inkml:trace>
  <inkml:trace contextRef="#ctx0" brushRef="#br3" timeOffset="1.45728E6">17311 16330 24575,'-6'34'0,"1"16"0,5-17 0,0 4 0,0 15 0,0 1 0,0-8 0,0-1 0,0 13 0,0-2 0,0-14 0,0-3 0,0 13 0,0-27 0,0-40 0,0 15 0,0-20 0</inkml:trace>
  <inkml:trace contextRef="#ctx0" brushRef="#br3" timeOffset="1.45778E6">17476 16469 24575,'13'-15'0,"2"3"0,12 1 0,-4 7 0,24 4 0,-19 12 0,6-4 0,-15 20 0,-13 6 0,-20 29 0,-5-7 0,-2-16 0,-2-4 0,-2-4 0,-3 7 0,22-27 0,21-2 0,17-13 0,-1-7 0,3-2 0,-1-1 0,-1-1 0,21-9 0,-16 6 0,-22 15 0,-9-3 0,-1 5 0</inkml:trace>
  <inkml:trace contextRef="#ctx0" brushRef="#br3" timeOffset="1.45818E6">17056 17496 24575,'23'-8'0,"-5"5"0,14-18 0,15 1 0,-13 2 0,3-1 0,-2 3 0,1 0 0,5 0 0,-1-1 0,-6 2 0,-3 1 0,11 0 0,4-9 0,-30 21 0,-11-9 0,-10 10 0,-2-4 0,-3 5 0</inkml:trace>
  <inkml:trace contextRef="#ctx0" brushRef="#br3" timeOffset="1.45841E6">17119 17540 24575,'56'-11'0,"-1"0"0,-6 1 0,3-1 0,-5-3 0,-2-9 0,-2-2-315,12-8 1,-4 1 0,-4 7 0,-26-5 0</inkml:trace>
  <inkml:trace contextRef="#ctx0" brushRef="#br3" timeOffset="1.50216E6">2600 13136 24575,'0'-11'0,"0"1"0,-5 4 0,-5-4 0,-2 4 0,-3 0 0,4 1 0,0 5 0,-13 0 0,-15 21 0,-8-3 0,7 11 0,8-1 0,25-6 0,6 21 0,18 15 0,-3-19 0,-1 2 0,-3-6 0,-1 3 0,5 18 0,-2 4 0,-10-8 0,-1 3-151,3-8 0,1 4 1,-4-2 150,-9 18 0,-3-3 0,5-14 0,-2-5 0,-9-6 0,0-6 0,0-2 0,-5-1 0,5-18 0,-3 3 452,-1-13-452,5 4 0,6-11 0,5-1 0,5-9 0,5 3 0,10 1 0,11 7 0,10 16 0,1 35 0,-16 1 0,-11-9 0,-5 4 0,-5 2 0,0 1 0,4-6 0,1 1 0,-5 2 0,2-2 0,12 7 0,-12-23 0,9-10 0,3 4 0,7-11 0,22-4 0,3-30 0,-13-6 0,-7-13 0,-26 23 0,0 5 0</inkml:trace>
  <inkml:trace contextRef="#ctx0" brushRef="#br3" timeOffset="1.50383E6">725 13815 24575,'0'39'0,"0"-6"0,0 3 0,0 5 0,0 2 0,4 9 0,1 0 0,-5-12 0,2-3 0,2 1 0,0-3 0,-4 2 0,-5 2 0,-1-18 0,-5-19 0,-1-18 0,6-24 0,-9-2 0,13-5 0,-6 8 0,8-24 0,8 25 0,3-1 0,0-10 0,2 2 0,4 8 0,1 3 0,8-14 0,-5 29 0,-9 14 0,7 18 0,-12 20 0,11 17 0,-16-13 0,-1 3 0,4-1 0,0 2 0,-9 15 0,-2 0 0,2-16 0,-1-2 0,-5 2 0,-1-4 0,-2-3 0,-6-18 0,7-4 0,-3-9 0,9 5 0,1 1 0,9-1 0,21 6 0,11-9 0,-4-5 0,3-3 0,1-2 0,0-3 0,-3-4 0,-2-1 0,15-6 0,-21 3 0,-20 4 0,9-26 0,-12 9 0,2-10 0,-15 21 0,-5 14 0,-2 10 0,3 9 0,8 18 0,7-2 0,5-2 0,11-5 0,0-14 0,20 9 0,12-14 0,-2-3 0,6-4 0,9-8 0,1-6 0,-2-5 0,-4-3-307,-7 1 0,-8 0 307,-6-15 0,-26 12 0,-9 13 0,-14 5 0,-7 24 0,-3 5 0,-7 16 614,23-7-614,0-7 0,19-10 0,13-18 0,3-8 0,0-9 0,-5-7 0,-10-4 0,-4-7 0,-1-18 0,-2-9-914,-2 20 1,0-5 0,0 0-1,-1 4 914,-1 0 0,-1 4 0,-1 0 0,0-25 0,-3 19 0,-2 40 0,-7 37 0,-1 19 0,1 16 0,3 9-1522,1-5 0,0 5 1,3-2 1521,5-10 0,3-1 0,1-2 0,0-3 0,0-2 0,5-8 0,17 8 0,-14-16 0,-5-21 0,-6-7 0</inkml:trace>
  <inkml:trace contextRef="#ctx0" brushRef="#br3" timeOffset="1.50493E6">723 14262 24575,'-6'4'0,"1"2"0,0 17 0,4-9 0,-4 23 0,5 6 0,0 10 0,0 5 0,0-22 0,0-12 0,0-13 0,0-1 0,0-4 0,0-1 0</inkml:trace>
  <inkml:trace contextRef="#ctx0" brushRef="#br3" timeOffset="1.50641E6">2406 14996 8191,'-5'-11'0,"4"-3"5063,-13 12-5063,11-12 2818,-15 12-2818,16-16 1719,-17 16-1719,8-12 6784,-10 12-6784,0-2 0,0 4 0,1 6 0,-3 4 0,5 12 0,6 25 0,6 9 0,14 4-473,-6 3 473,22-15 0,-15-9 0,0 3 0,6 0 0,-1 3 0,-4 11 0,-3 0 0,0-12 0,-4-1 0,-7-5 0,0-3 0,1 11 0,-31 4 0,9-14 0,0-11 0,-2-5 0,-11-4 0,3-9 0,19-17 473,7-2-473,18-4 0,15 9 0,-1 18 0,19 35 0,-26 11 0,-6 11 0,-2-10 0,-2 3 0,2 0-966,0-3 1,2 0-1,-4 0 966,-4-3 0,-3 0 0,3-7 0,9-5 0,0-4 0,-5 2 0,-1-1 0,17 10 0,-3 2 0,-2-36 0,-2-9 0,0-7 2897,21-15-2897,-5-4 0,8-18 0,-22 17 0,-11 1 0</inkml:trace>
  <inkml:trace contextRef="#ctx0" brushRef="#br3" timeOffset="1.50784E6">532 15982 24575,'0'34'0,"0"0"0,-1 10 0,2 2 0,4-3 0,0 1 0,-4 1 0,0-2 0,7-8 0,-1-4 0,-6 2 0,4-31 0,-5 0 0,0-11 0</inkml:trace>
  <inkml:trace contextRef="#ctx0" brushRef="#br3" timeOffset="1.50848E6">446 15932 24575,'11'-6'0,"27"-27"0,8 17 0,-12-5 0,-1 3 0,12 12 0,-18 12 0,-22 20 0,-33 29 0,21-20 0,-22 14 0,51-24 0,1-12 0,7 1 0,2-1 0,6 0 0,6 18 0,-32-9 0,-40 22 0,11-21 0,-8-2 0,-4-1 0,-6 2 0,-3-2 0,3-6 0,19-9 0,7-5 0</inkml:trace>
  <inkml:trace contextRef="#ctx0" brushRef="#br3" timeOffset="1.50888E6">848 15760 24575,'9'40'0,"3"24"0,7-3 0,-10-26 0,0-1 0,6 18 0,-8-25 0,-2-7 0,-5-14 0,0-2 0</inkml:trace>
  <inkml:trace contextRef="#ctx0" brushRef="#br3" timeOffset="1.50938E6">1060 15926 8191,'0'-10'0,"0"-6"5063,0 0-5063,-9 0 2818,-3 6-2818,-8 10 1719,8 10-1719,-2 6 6784,13 1-6784,1-2 0,11-9 0,10-1 0,-3-10 0,2 4 0,-5-4 0,-3 10 0,3 1 0,-5 5 0,-4-5 0,-1-2 0</inkml:trace>
  <inkml:trace contextRef="#ctx0" brushRef="#br3" timeOffset="1.50971E6">1298 15736 8191,'-11'-6'0,"-1"10"5063,6 12-5063,0 7 2818,20 4-2818,-2-9 1719,31 3-1719,-10-13 6784,8-4-6784,-16-10 0,-14 0 0,-7 1 0</inkml:trace>
  <inkml:trace contextRef="#ctx0" brushRef="#br3" timeOffset="1.51033E6">1418 15372 24575,'6'41'0,"5"23"0,-7-24 0,1-1 0,11 24 0,-14-6 0,4-42 0,-6-14 0,0-7 0,0-6 0,0-21 0,0 18 0,0-18 0,0 17 0,0-1 0,0-3 0,6 3 0,4 0 0,8 6 0,-2 5 0,-6 15 0,-5-2 0,-5 8 0,-5 1 0,4 1 0,-4 4 0,5 0 0,10-4 0,10-7 0,28-14 0,-3-15 0,-7 6 0,-21-5 0</inkml:trace>
  <inkml:trace contextRef="#ctx0" brushRef="#br3" timeOffset="1.51148E6">609 14821 24575,'20'-11'0,"22"-5"0,9 1 0,10-1-3187,-7 1 0,3-1 1,1-1 3186,-2 1 0,-1-1 0,0 0 0,5-1 0,-1-1 0,-3 2 1151,3-1 1,-1 0-1152,-13 4 0,1-1 0,-1 0 0,17-2 0,-4 1 764,-11 3 0,-5 0-764,9-7 0,-62 27 0,-5-1 1362,-31 15 1,24-10 0,-2-1-1</inkml:trace>
  <inkml:trace contextRef="#ctx0" brushRef="#br3" timeOffset="1.5119E6">665 14925 24575,'35'-7'0,"0"1"0,-2-3 0,3-2 0,3-1 0,5-2 0,0 0-947,0-1 0,0-1 0,2 2 947,7 0 0,1 1 0,-1 0 0,-5-1 0,-2-1 0,-3 3 0,2-1 0,-5 2 900,16-6-900,-32 4 117,-13 17 0,-6-8 0,-5 9 0</inkml:trace>
  <inkml:trace contextRef="#ctx0" brushRef="#br3" timeOffset="1.51281E6">763 16662 24575,'36'-26'0,"-5"7"0,5-3 0,4-2 0,5-2 0,-1 0-448,-5 4 1,0 0 0,3-1 447,10-6 0,4-1 0,-3 1 0,-12 7 0,-3 1 0,2 0 0,3 0 0,2 1 0,-4 1 0,4-5 0,-5 3 0,15 1 437,-29 2-437,-11 16 222,-32 13-222,-6 7 0,-7 5 0,-23 15 0,-1 0 0,18-13 0,2-2 0,-1 0 0,0 0 0</inkml:trace>
  <inkml:trace contextRef="#ctx0" brushRef="#br3" timeOffset="1.51316E6">811 16858 24575,'3'6'0,"-1"-2"0,18-4 0,21-35 0,-9 17 0,4-2 0,2-4 0,4-3 0,-1 2-1146,9-4 1,0 3 1145,5-2 0,-3 3 0,-18 9 0,-4 2 547,15-8-547,-12 11 0,-23 11 0,-6 1 0,-9 4 0</inkml:trace>
  <inkml:trace contextRef="#ctx0" brushRef="#br3" timeOffset="1.51928E6">21146 12794 8191,'3'-6'0,"4"1"5063,21 5-5063,10 0 0,18-11 0,10 9 1080,-26-3 0,2-1-1080,-1-1 0,1 2 459,4 4 1,0-1-460,-2-4 0,3 1 0,1 3 0,3 3 0,-1 0 0,14-1 0,1 0 950,-9 0 0,2 1 1,-2-2-951,-5-3 0,-2-1 0,3 0 0,-2 4 0,3 1 0,1 0 0,1-2 0,4-3 0,1-2 0,1-1 0,3 2 0,-3 1 0,4 2 0,0 0 0,0 0 0,-4 0 0,1-1 0,-3 0 0,0-1 0,-1 2 0,0-1 0,1 1 0,-3 0 0,-3-1 0,-6 0 0,-3-1 0,2 2 0,14 1 0,3 2 0,-2-1-592,-3-3 1,-2-1 0,3 1 591,-6 1 0,2-1 0,0 1 0,-1 1 0,7 1 0,-2 1 0,-2-2 0,-9-1 0,-2-1 0,-2 0 0,16-2 0,-4 2 288,-17 3 1,-1-1-289,5-3 0,-2 0 1009,20 5-1009,-13 0 3171,-19 0-3171,-8 0 2408,8 0-2408,-6 0 0,3 5 0,-40 11 0,-28-7 0,7 6 0,-6-15 0</inkml:trace>
  <inkml:trace contextRef="#ctx0" brushRef="#br3" timeOffset="1.5232E6">19691 13548 24575,'0'15'0,"0"2"0,0 12 0,0-5 0,0 22 0,0 4 0,0 10 0,0-1 0,0-19 0,0-15 0,0-10 0,0-4 0,0 0 0,0-15 0,0-11 0,-9-33 0,7-13 0,-6 1 0,8 5 0,0 17 0,0-18 0,0 13 0,9-2 0,-1 16 0,12 21 0,-3-6 0,4 17 0,0 3 0,0 12 0,-9-1 0,-3 0 0,-9-6 0,0 4 0,-9 2 0,-3 0 0,-11 3 0,4-4 0,-3 0 0,4-6 0,2-5 0,5-5 0,6 0 0</inkml:trace>
  <inkml:trace contextRef="#ctx0" brushRef="#br3" timeOffset="1.52373E6">20111 13423 8191,'-15'0'0,"-1"5"5063,0 6-5063,-8 9 2818,2 29-2818,5 7 859,4-17 1,3 1-860,7 3 0,3-1 0,-2 20 0,10-6 6784,8-25-6784,2-8 0,2-10 0,1 3 0,-5-15 0,-6 4 0,-5-5 0</inkml:trace>
  <inkml:trace contextRef="#ctx0" brushRef="#br3" timeOffset="1.52426E6">20293 13564 24575,'0'15'0,"0"1"0,0 39 0,0-1 0,0-15 0,0-1 0,0 12 0,0-17 0,0-40 0,9-26 0,4 2 0,3-2 0,4-2 0,1 1 0,17-16 0,-2 17 0,-29 27 0,2 0 0</inkml:trace>
  <inkml:trace contextRef="#ctx0" brushRef="#br3" timeOffset="1.52451E6">20398 13692 24575,'20'38'0,"12"-5"0,-11-11 0,20-5 0,-12-7 0,4 1 0,-8-5 0,-14 5 0,-7-5 0,-4-1 0</inkml:trace>
  <inkml:trace contextRef="#ctx0" brushRef="#br3" timeOffset="1.52548E6">20913 13676 24575,'0'21'0,"0"0"0,5 0 0,1-5 0,10 5 0,2-5 0,4-4 0,0-3 0,-5-9 0,-1-5 0,-10-13 0,-2-5 0,-4-7 0,-20-1 0,11 13 0,-22-4 0,15 16 0,-9-7 0,7 7 0,-6-1 0,17-3 0,7 4 0,37 0 0,6 1 0,-1 3 0,5 4 0,1 10 0,-1 2 0,1-4 0,-2 2 0,-8 6 0,-6 3 0,-1 15 0,-31-17 0,-6 1 0,-5-15 0,0-5 0,5-28 0,1 4 0,5-17 0,14 11 0,3 7 0,18-3 0,-7 12 0,0 1 0,-11 8 0,-7 4 0,-5-4 0</inkml:trace>
  <inkml:trace contextRef="#ctx0" brushRef="#br3" timeOffset="1.52625E6">21848 13496 24575,'-22'-8'0,"-11"15"0,19 1 0,-5 23 0,6 20 0,11-6 0,7-7 0,7-4 0,20-3 0,-5-8 0,3-4 0,27-9 0,-1 5 0,-22-20 0,0-5 0,22-13 0,-8-15 0,-24-2 0,-18 0 0,-12 10 0,-18-9 0,-6 19 0,-10 0 0,13 19 0,3 8 0,17 9 0,-2 10 0,21 10 0,10 10 0,3-16 0,3-1 0,13 7 0,2 1 0,-23-29 0,-14 1 0,-7-8 0,0 4 0,-4-5 0</inkml:trace>
  <inkml:trace contextRef="#ctx0" brushRef="#br3" timeOffset="1.52658E6">22354 13296 24575,'18'28'0,"7"15"0,-7 15 0,-4-18 0,-1 6 0,-8 0 0,-2 5 0,0-3 0,3 0 0,-2-2 0,-4 8 0,-5-8 0,-5-17 0,-7-22 0,6-1 0,2-6 0</inkml:trace>
  <inkml:trace contextRef="#ctx0" brushRef="#br3" timeOffset="1.52706E6">23128 13386 24575,'30'0'0,"2"-6"0,9 4 0,-13-8 0,-4 8 0,-13-2 0,0 4 0,-5 0 0,-2 0 0</inkml:trace>
  <inkml:trace contextRef="#ctx0" brushRef="#br3" timeOffset="1.52723E6">23231 13453 24575,'11'0'0,"13"0"0,3-6 0,14 5 0,-18-5 0,-5 6 0</inkml:trace>
  <inkml:trace contextRef="#ctx0" brushRef="#br3" timeOffset="1.53006E6">23825 13414 24575,'0'20'0,"6"6"0,-4 18 0,1-1 0,0 4 0,-3-6 0,0 1 0,0 10 0,0-2 0,0 3 0,0-21 0,0-21 0,0-57 0,-9 4 0,9-3 0,-2-3 0,-7 13 0,0 2 0,6-24 0,-7 19 0,10-8 0,19 9 0,-3-9 0,23 14 0,-19 17 0,9 9 0,-17 6 0,-1 14 0,-6-1 0,-5 8 0,-5-1 0,-5-2 0,-7 5 0,-3 2 0,8-7 0,-1-1 0,11-6 0,-3-5 0,5-2 0</inkml:trace>
  <inkml:trace contextRef="#ctx0" brushRef="#br3" timeOffset="1.53054E6">24293 13220 24575,'-22'-6'0,"-2"7"0,7 5 0,1 15 0,-9 8 0,14 5 0,2 8 0,0 6 0,1 4 0,1 13 0,3 1-614,2-11 1,4-4 613,2-8 0,0-5 0,-2 2 0,20-8 0,-10-9 0,16 5 0,-7-14 0,-6-1 0,-6-13 0</inkml:trace>
  <inkml:trace contextRef="#ctx0" brushRef="#br3" timeOffset="1.53125E6">24547 13445 8191,'-25'-16'0,"5"4"5063,1 12-5063,6 13 2818,-4 0-2818,9 20 1719,-8 5-1719,14 27 6784,-8-3-6784,14-4 0,-2-25 0,11-22 0,-6-2 0,13-7 0,6-10 0,-3-5 0,4-15 0,-16 5 0,-5-11 0,-17 6 0,-1 2 0,-11 10 0,6 12 0,1 4 0,4 9 0,6-2 0,0 3 0,6-5 0</inkml:trace>
  <inkml:trace contextRef="#ctx0" brushRef="#br3" timeOffset="1.53149E6">24443 13714 24575,'15'15'0,"8"11"0,3-7 0,18 20 0,-7-16 0,-9 5 0,-1-14 0,-20-5 0,3-8 0,-5 4 0</inkml:trace>
  <inkml:trace contextRef="#ctx0" brushRef="#br3" timeOffset="1.53263E6">24809 13288 8191,'19'16'0,"1"11"2531,0 5 1,0 6-2532,-5 8 0,0 2 0,3-7 0,-1-1 1154,-9 5 1,-2-1-1155,9 12 1789,-15 1-1789,-6-8 6567,-18-5-6567,3-13 0,-9-6 0,19-8 0,5-7 0,6-5 0</inkml:trace>
  <inkml:trace contextRef="#ctx0" brushRef="#br3" timeOffset="1.5343E6">24475 13459 24575,'-6'23'0,"1"25"0,9-12 0,1 3 0,-4 5 0,0-1 0,3-9 0,0-1 0,2 23 0,-4-29 0,9-3 0,-10-27 0,4 0 0,-1-17 0,2 3 0,0-9 0,8 2 0,-7 3 0,4 4 0,-2 6 0,-3 0 0,5-12 0,-5 5 0,3-1 0,-7 5 0,7 8 0,-3 0 0,0 1 0,-1 5 0</inkml:trace>
  <inkml:trace contextRef="#ctx0" brushRef="#br3" timeOffset="1.53465E6">24560 13779 24575,'15'12'0,"3"3"0,-2-6 0,2 9 0,-6-16 0,6 16 0,6-10 0,-9 7 0,11-9 0,-23 3 0,11-8 0,-13 9 0,4-9 0,-5 4 0</inkml:trace>
  <inkml:trace contextRef="#ctx0" brushRef="#br3" timeOffset="1.53533E6">25513 13442 24575,'0'16'0,"0"12"0,0 8 0,8 23 0,-6-11 0,13-1 0,-14-22 0,6-8 0,-7 2 0,0-11 0,0 1 0</inkml:trace>
  <inkml:trace contextRef="#ctx0" brushRef="#br3" timeOffset="1.53551E6">25431 13707 24575,'57'-33'0,"-24"16"0,2 1 0,2-2 0,-2 2 0,20-2 0,-15 3 0,-31 15 0</inkml:trace>
  <inkml:trace contextRef="#ctx0" brushRef="#br3" timeOffset="1.53613E6">26204 13326 24575,'-5'11'0,"4"13"0,-4 12 0,5 0 0,0 2 0,0 27 0,0 0 0,0-32 0,0-18 0,-4-9 0,-2-1 0,-9-22 0,0-13 0,8-8 0,3-5 0,-1-2 0,1-1 0,8-11 0,1 2 0,-5 19 0,2 3 0,16-18 0,-2 34 0,6 10 0,5 15 0,-2 17 0,-11 3 0,-1 10 0,-18-16 0,-10 6 0,-20-10 0,6 0 0,-9-10 0,22-2 0,5-6 0,7 0 0</inkml:trace>
  <inkml:trace contextRef="#ctx0" brushRef="#br3" timeOffset="1.5365E6">26465 13183 24575,'-21'11'0,"4"10"0,4 11 0,4 9 0,4 6 0,1 4 0,-2 2 0,1 0 0,3 3 0,4-4 0,17 11 0,4-11 0,34-19 0,-13-19 0,3-5 0,-23-9 0,-13 0 0,-7 0 0</inkml:trace>
  <inkml:trace contextRef="#ctx0" brushRef="#br3" timeOffset="1.5371E6">26776 13399 24575,'-11'-10'0,"1"20"0,-3-1 0,7 52 0,-3-27 0,2 1 0,11 15 0,4-1 0,-6-9 0,1-5 0,19 13 0,0-34 0,-6-14 0,17-12 0,3-21 0,-16 0 0,-3-4 0,-3-9 0,-4-1 0,-3 3 0,-5 1 0,-7 4 0,-5 2 0,-6-5 0,-20 12 0,9 16 0,1 18 0,9 24 0,11 5 0,12-1 0,5 3 0,2-3 0,3-1 0,12 9 0,1-1 0,-6-10 0,-2-2 0,15 13 0,-8-15 0,-14-8 0,0 3 0,-8-1 0,-6-7 0,-4-2 0,2-5 0,-2-5 0</inkml:trace>
  <inkml:trace contextRef="#ctx0" brushRef="#br3" timeOffset="1.53739E6">27157 13189 24575,'6'20'0,"11"17"0,-8 9 0,16 14 0,-22-4 0,6-20 0,0 1 0,-7 16 0,-3 3 0,-11-26 0,-9-18 0,-4 11 0,13-20 0,-1 10 0</inkml:trace>
  <inkml:trace contextRef="#ctx0" brushRef="#br3" timeOffset="1.53874E6">27487 13513 8191,'6'0'0,"23"-8"5063,13 6-5063,-6-7 0,0 1 2818,16 6-2818,-7-7 429,-13 4 1,-26 4 0,-1-4 0</inkml:trace>
  <inkml:trace contextRef="#ctx0" brushRef="#br3" timeOffset="1.54049E6">28099 13327 24575,'0'8'0,"0"0"0,0 42 0,5-17 0,0 1 0,-3 10 0,-1 1 0,4-7 0,0-2 0,-5 14 0,0-30 0,0-19 0,0-2 0,-6-24 0,-5-18 0,7 10 0,0-3 0,-1-3 0,2 0 0,6 4 0,2 2 0,6-21 0,9 28 0,6 9 0,-7 20 0,-3 8 0,2 13 0,-14-2 0,8 2 0,-12-3 0,-4-9 0,-4 6 0,-3-16 0,-18 20 0,0-13 0,-7 5 0,15-7 0,12-7 0</inkml:trace>
  <inkml:trace contextRef="#ctx0" brushRef="#br3" timeOffset="1.54083E6">28315 13291 24575,'-11'9'0,"-1"12"0,6 10 0,0 16 0,-3-7 0,7 24 0,2-13 0,8 3 0,7-19 0,-2-11 0,-2-17 0,6 2 0,-10-9 0,2 0 0</inkml:trace>
  <inkml:trace contextRef="#ctx0" brushRef="#br3" timeOffset="1.54208E6">28517 13331 24575,'0'8'0,"-9"17"0,7 12 0,-7 2 0,0 2 0,6 23 0,-5-27 0,0-2 0,7 7 0,-5-22 0,6-23 0,0-4 0,0-21 0,0-11 0,3-3 0,4-4 0,3 4 0,2 0 0,1-8 0,2 2 0,16-10 0,-16 29 0,-2 16 0,-7 18 0,5 2 0,-5 12 0,-1 7 0,-5 6 0,0 9 0,0-8 0,0-3 0,0-13 0,0 2 0,0-7 0,0 3 0,0-9 0,0-1 0</inkml:trace>
  <inkml:trace contextRef="#ctx0" brushRef="#br3" timeOffset="1.54266E6">28541 13235 9941,'-6'4'0,"1"7"5096,-3 22-5096,6 7 0,1 3 0,-7 18 0,7-21 0,2-4 2543,-1-12-2543,13-40 1485,11-13-1485,1-10 0,4-4 0,6 4 0,0 1 0,-6 3 0,-2 3 0,20-4 5510,-37 21-5510,0 12 0,-9-6 0,4 9 0</inkml:trace>
  <inkml:trace contextRef="#ctx0" brushRef="#br3" timeOffset="1.54289E6">28719 13318 24575,'5'31'0,"5"-2"0,7-3 0,9 1 0,-9-14 0,-1 11 0,-2-17 0,-7 3 0,3 0 0,-5-9 0,-5 4 0</inkml:trace>
  <inkml:trace contextRef="#ctx0" brushRef="#br3" timeOffset="1.54368E6">29023 13423 24575,'0'-16'0,"-14"5"0,1 7 0,-8 13 0,11-2 0,5 13 0,10-8 0,13-2 0,0-5 0,19-11 0,-13 4 0,6-4 0,-4 6 0,-8 0 0,2 0 0,-9-5 0,4 4 0,-3-8 0,-2 3 0,-5-10 0,-10 4 0,-5 2 0,-6 5 0,-5 11 0,10 5 0,-3-3 0,12 6 0,2-13 0,11 4 0,1-10 0,4-1 0,-6-4 0,11-26 0,-12-25 0,3 29 0,-1 0 0,-14-23 0,2 39 0,-7 22 0,-1 11 0,3-1 0,5-5 0,-5-2 0</inkml:trace>
  <inkml:trace contextRef="#ctx0" brushRef="#br3" timeOffset="1.54416E6">29484 13195 24575,'-15'0'0,"3"13"0,1 9 0,7 20 0,13-14 0,8 6 0,14-27 0,-2-3 0,1-31 0,-25-3 0,-13-16 0,-7 24 0,-6 7 0,10 15 0,-1 9 0,5 11 0,7 12 0,22 15 0,-5-14 0,9-2 0,-6-8 0,-7-10 0,-4 1 0,-5-9 0,-9-5 0</inkml:trace>
  <inkml:trace contextRef="#ctx0" brushRef="#br3" timeOffset="1.54445E6">29681 12944 24575,'6'23'0,"11"-1"0,-14 15 0,10-8 0,2 4 0,-4 11 0,-2 5 0,-1-4 0,-2 4 0,-1 0-317,-3 4 1,-2 1 0,-2-2 316,-5 13 0,-5-4 116,-2-11 1,-5-7-117,-20-1 0,-9-14 0,-7-12 0,19-3 0,11-13 0</inkml:trace>
  <inkml:trace contextRef="#ctx0" brushRef="#br3" timeOffset="1.54665E6">24457 12843 24575,'38'0'0,"-1"0"0,19 1 0,6-2 0,-9-1 0,4-3 0,0 0-923,-3 0 0,0 0 0,3 0 923,-2 1 0,4 0 0,1 1 0,-2-2-603,-3-1 0,-1 0 0,1-1 0,3 1 603,1 1 0,1 0 0,3 1 0,0-1 0,1 0-716,-6 0 0,2 0 1,1 0-1,-1-1 1,-1 1-1,-2 0 716,0 0 0,-2 0 0,-1 0 0,1 1 0,2-1 0,-1 0 0,3 0 0,0 0 0,1 0 0,-2 1 0,-2 1-227,1 2 0,-3 0 0,-1 2 1,0-1-1,3-2 227,7-2 0,3-2 0,0 0 0,-1 0 0,-3 2-334,2 2 1,-3 2 0,-1 0 0,-3-2 333,9-2 0,-2-1 0,-3 2 0,-9 2 0,-2 1 0,-2 1 0,7-1 0,2 0 0,3 0 0,6 0 0,-4 0 337,-15 0 1,-3 0 0,2 0-338,8 0 0,2 0 0,-1 0 0,-2-1 0,-1 0 0,-4 3 1822,7 3 1,-3 0-1823,3-3 0,-4-1 0,15 10 758,-22-11 0,1 0-758,-6 5 0,1 0 0,7-4 0,0 0 0,-7 5 0,-3-2 0,12-4 3578,-7 5-3578,-19-4 634,2 9-634,1-4 1556,-8 0-1556,15 5 0,-5-10 0,4 10 0,7-10 0,-6 9 0,-1-9 0,-1 4 0,-10 0 0,1-4 0,-1 4 0,-5-5 0,-1 4 0,-4-2 0,-5 7 0,4-8 0,-9 9 0,12 13 0,2 9 0,-3 4 0,0-3 0,-12-4 0,7-7 0,-6 7 0,18 4 0,-7-8 0,8 9 0,-10-16 0,1 11 0,-3-1 0,5 13 0,1 8 0,2 9 0,-8-14 0,1 1 0,-3-24 0,-4 16 0,4 13 0,-6-17 0,0 3 0,0 2 0,0 0 0,-1-4 0,2-1 0,3 5 0,0-1 0,-2 22 0,3-26 0,-1 1 0,-4 32 0,0-14 0,0 3 0,0-17 0,-6 2 0,4-1 0,-4-11 0,6-4 0,0-13 0,0 0 0,0-1 0,0 6 0,0 0 0,5 1 0,1-2 0,9-9 0,-2 8 0,16-6 0,23 3 0,2-5-512,-14-6 1,1 0 511,24 0 0,-21 0 0,2 0 0,-1 0 0,3 0 0,6-3 0,5-1 0,2-2 0,-11 0 0,0-1 0,2 0 0,3-2-1145,0 0 1,4-1 0,1-1-1,0 0 1,-3 0 1144,2-1 0,-2 0 0,0 0 0,0 1 0,1 1 0,0 1 0,-1 0 0,-4 0-522,-5 0 1,-3 0 0,-1 2 521,20 5 0,0 1 0,-5-5 0,-1-1 0,2 1 0,-2 1 0,-12 4 0,-2-1 0,-5-3 0,-5 0 639,0 5-639,-15 0 5337,5 0-5337,-5 0 583,4 0 0,-18 0 0,0 0 1</inkml:trace>
  <inkml:trace contextRef="#ctx0" brushRef="#br3" timeOffset="1.54844E6">23014 15140 24575,'53'-5'0,"0"-1"0,-2-4 0,-2 1 0,-6 7 0,-4 1 0,19-10 0,-8 11 0,-55 15 0,5-11 0,-20 11 0</inkml:trace>
  <inkml:trace contextRef="#ctx0" brushRef="#br3" timeOffset="1.54864E6">23071 15273 24575,'29'6'0,"19"-1"0,5-5 0,-8 0 0,-8 0 0,-25-5 0,-2 4 0,-5-4 0</inkml:trace>
  <inkml:trace contextRef="#ctx0" brushRef="#br3" timeOffset="1.55289E6">24023 14781 24575,'0'7'0,"-6"1"0,-2 31 0,-5-6 0,-1 13 0,0-5 0,0 0 0,7-13 0,-4-4 0,9-9 0,-2-3 0,4 3 0,14-9 0,3-1 0,26-5 0,-5 0 0,9 0 0,-17-7 0,8 0 0,-20-6 0,6 1 0,-18-3 0,-1 3 0,-5-3 0,0 40 0,-6-4 0,5 33 0,-6-18 0,7-9 0,0-3 0,0-12 0,0-2 0,0-5 0</inkml:trace>
  <inkml:trace contextRef="#ctx0" brushRef="#br3" timeOffset="1.55331E6">23593 15506 8191,'4'0'0,"11"0"2433,23 1 0,11-2-2433,10-4 0,7-1 0,-10 1 0,5 0 0,-1 0 0,-2 0 0,-1 1 0,-4-2 0,1-3 0,-7 2 2842,18 6-2842,-68-4 436,-4 5 0,-4 0 0,1 0 0</inkml:trace>
  <inkml:trace contextRef="#ctx0" brushRef="#br3" timeOffset="1.55643E6">24047 15818 24575,'-5'-6'0,"-13"9"0,-1 6 0,-9 7 0,7-9 0,4 8 0,1-12 0,4 11 0,1-13 0,5 8 0,1 2 0,1 0 0,2 5 0,-2-1 0,-1 1 0,4 1 0,1-2 0,6-9 0,9-1 0,1-5 0,5 0 0,1 5 0,-5-4 0,2 13 0,-7-3 0,-2 14 0,-18 10 0,-7 3 0,-10-2 0,5-10 0,0-16 0,13-14 0,-2-12 0,9 3 0,0-1 0</inkml:trace>
  <inkml:trace contextRef="#ctx0" brushRef="#br3" timeOffset="1.55696E6">24344 15916 8191,'5'-6'0,"1"1"5063,5 10-5063,0 6 2818,-1 6-2818,-4 9 1719,-14 18-1719,-4-17 6784,-16 18-6784,7-35 0,1 2 0,9-16 0,47 2 0,18 22 0,-20-13 0,0 1 0,-3 8 0,-3 1 0,0-1 0,1-2 0,-5-2 0,10-4 0,-21-4 0,1-4 0</inkml:trace>
  <inkml:trace contextRef="#ctx0" brushRef="#br3" timeOffset="1.55794E6">25419 14960 24575,'-6'9'0,"1"-2"0,5 12 0,0 22 0,9 11 0,-7 4 0,11-9 0,-12-26 0,-1-10 0,-6-6 0,0-5 0,2 0 0</inkml:trace>
  <inkml:trace contextRef="#ctx0" brushRef="#br3" timeOffset="1.55814E6">25332 15132 24575,'15'-5'0,"11"-2"0,6 1 0,0-6 0,2 10 0,-21-4 0,1 6 0</inkml:trace>
  <inkml:trace contextRef="#ctx0" brushRef="#br3" timeOffset="1.55988E6">26178 14710 24575,'-13'55'0,"4"-5"0,-12-9 0,-2 1 0,3 8 0,3-15 0,2-3 0,9-4 0,6-16 0,0 3 0,5-9 0,6-1 0,14-5 0,2-13 0,4 10 0,-10-19 0,-1 15 0,-3-26 0,-1 18 0,-6 9 0,-5 32 0,-5 23 0,0 2 0,0-6 0,-5-18 0,4-12 0,-4-10 0</inkml:trace>
  <inkml:trace contextRef="#ctx0" brushRef="#br3" timeOffset="1.56021E6">25783 15401 15371,'17'-3'0,"-3"6"3920,42-27-3920,-24 15 0,4 0 0,13-8 0,1 0 0,-11 7 0,-2 1 0,16-10 1589,-30 17-1589,-26 2 0,11 1 0,-12 4 0</inkml:trace>
  <inkml:trace contextRef="#ctx0" brushRef="#br3" timeOffset="1.56096E6">26074 15552 24575,'-5'-6'0,"-18"6"0,-6 7 0,-20 6 0,15-1 0,4-5 0,19 3 0,6 0 0,5 19 0,0-10 0,0 9 0,-5-17 0,4 4 0,-4-3 0,14-1 0,3-2 0,9-7 0,5 9 0,-7-1 0,3 17 0,-15-9 0,-10 17 0,-9-22 0,-10 13 0,5-15 0,-5 0 0,10-2 0,-8-8 0,13-5 0,-3 2 0,10-7 0</inkml:trace>
  <inkml:trace contextRef="#ctx0" brushRef="#br3" timeOffset="1.56151E6">26185 15712 9706,'9'-6'0,"3"1"5027,17 5-5027,-10 0 2596,10 11-2596,-17 1 1526,-2 6-1526,-22 6 5641,-2-6-5641,-15 2 79,6 0-79,10-8 0,19 7 0,50 12 0,-19-11 0,5 0 0,14 0 0,1 0-390,-11 0 1,-3-4 389,22-4 0,-32-3 0,-18-9 0,-4-10 0,-5 8 0,-1-8 0</inkml:trace>
  <inkml:trace contextRef="#ctx0" brushRef="#br3" timeOffset="1.56238E6">26996 15130 24575,'20'-8'0,"34"-7"0,-10 7 0,5-2 0,9-4 0,1-1 0,-5 0 0,-3 1 0,-12 4 0,-6 1 0,-9 1 0,-14 3 0,-10 4 0,-1-4 0,-4 5 0</inkml:trace>
  <inkml:trace contextRef="#ctx0" brushRef="#br3" timeOffset="1.57539E6">28015 14815 24575,'-5'3'0,"-5"1"0,-6 33 0,-5 17 0,15-15 0,1 1 0,0-6 0,0-2 0,5 18 0,9-29 0,15-6 0,9-7 0,12-5 0,-8-25 0,-10 6 0,-5-14 0,-9 5 0,-6-3 0,-6-4 0,-22 7 0,2 8 0,-13 7 0,10 10 0,-1 10 0,11-3 0,1 2 0</inkml:trace>
  <inkml:trace contextRef="#ctx0" brushRef="#br3" timeOffset="1.57639E6">29041 15109 24575,'51'-8'0,"-18"1"0,0 0 0,16 5 0,-5-2 0,-39 5 0,-5 4 0</inkml:trace>
  <inkml:trace contextRef="#ctx0" brushRef="#br3" timeOffset="1.57654E6">29033 15367 24575,'11'0'0,"24"-15"0,11 2 0,-9-3 0,0 0 0,6 4 0,-6-3 0</inkml:trace>
  <inkml:trace contextRef="#ctx0" brushRef="#br3" timeOffset="1.57704E6">30111 15010 24575,'-34'-38'0,"-1"9"0,-1 14 0,-2 4 0,-6 3 0,3-1 0,25 14 0,4 10 0,6 27 0,14-10 0,8 3 0,9 13 0,6-1 0,-1-8 0,2-2 0,4 3 0,-5-4 0,-8-1 0,-27 3 0,-19-19 0,-17-4 0,11-19 0,5-12 0,16-15 0,18-16 0,7 14 0,5 0 0,-2 6 0,3 0 0,13-5 0,2 4 0,12-4 0,-10 11 0,-18 9 0</inkml:trace>
  <inkml:trace contextRef="#ctx0" brushRef="#br3" timeOffset="1.57731E6">30525 14907 24575,'-7'37'0,"-1"1"0,-5 18 0,-2 6 0,0-11 0,-1 4 0,2-2-1353,3-6 0,2-1 0,-2-1 1353,-3 1 0,-1-1 0,5-5 0,6 16 1254,-11-9-1254,15-21 663,0-1-663,5-19 0,-4-2 0,4-4 0</inkml:trace>
  <inkml:trace contextRef="#ctx0" brushRef="#br3" timeOffset="1.57774E6">30731 15378 24575,'-41'-2'0,"13"15"0,-1 20 0,22 7 0,-2 13 0,24-3 0,-3 9 0,13-16 0,-14-9 0,-6-17 0,-11-12 0,-10 5 0,-1-9 0,-5 4 0,5-15 0,7 8 0,5-8 0</inkml:trace>
  <inkml:trace contextRef="#ctx0" brushRef="#br3" timeOffset="1.57839E6">31026 15455 24575,'0'8'0,"-15"40"0,7-7 0,1 2 0,-2 2 0,0 0 0,4-3 0,4-6 0,16 0 0,12-21 0,28-23 0,-9-8 0,0-2 0,-27 0 0,-9 17 0,-9 10 0,2 23 0,-1 7 0,-11 8 0,9-5 0,-2-4 0,-6-14 0,-2-7 0,8-11 0,-7 0 0</inkml:trace>
  <inkml:trace contextRef="#ctx0" brushRef="#br3" timeOffset="1.58011E6">28033 14867 24575,'-11'-6'0,"0"2"0,0 4 0,0 4 0,0 2 0,1 0 0,-1 4 0,5 0 0,-5 6 0,9 5 0,-4 7 0,6-10 0,0 5 0,0-7 0,0-4 0,9 15 0,2-8 0,4 18 0,0-19 0,-4 2 0,0-11 0,0-7 0,9 2 0,-7-4 0,6 0 0,-7-9 0,0 2 0,1-17 0,-2 6 0,2-7 0,-6 9 0,-1 1 0,-6 4 0,0-5 0,0 4 0,-6-8 0,-2 4 0,-18-8 0,6 12 0,-11-5 0,14 16 0,2-4 0,4 5 0,0 0 0,0 0 0,0 0 0,5 0 0,2 0 0</inkml:trace>
  <inkml:trace contextRef="#ctx0" brushRef="#br2" timeOffset="1.59531E6">30898 15643 24575,'-11'0'0,"0"0"0,0 0 0,5 0 0,1 0 0</inkml:trace>
  <inkml:trace contextRef="#ctx0" brushRef="#br2" timeOffset="1.59603E6">30843 15643 24575,'0'-11'0,"5"-5"0,1 4 0,6-8 0,4 7 0,1 2 0,-1 5 0,4 12 0,-2 14 0,-2 1 0,2 13 0,-5-2 0,-6 4 0,4-8 0,-10-4 0,4-13 0,-5 4 0,0 2 0,-5 0 0,-2 3 0,1-9 0,-5 0 0,9-2 0,7-7 0,31-4 0,4-14 0,5-4 0,5 6 0,1-1 0,-1-4 0,-3 0 0,-11 6 0,-4 5 0,-7 6 0,-15-4 0,-20 6 0,1 0 0,-5 0 0</inkml:trace>
  <inkml:trace contextRef="#ctx0" brushRef="#br2" timeOffset="1.59688E6">30826 15742 24575,'-17'-4'0,"-2"-2"0,18-5 0,-4 0 0,5 0 0,5 0 0,5-1 0,2 6 0,3 0 0,-4 1 0,4 4 0,2-4 0,4 10 0,1 11 0,-11-3 0,3 18 0,-13-5 0,-2 11 0,0-5 0,-6-3 0,3-13 0,2-1 0,7-9 0,14-1 0,11-5 0,11-15 0,6 2 0,-6-6 0,2-1 0,-2 7 0,-1 1 0,-3-3 0,-1 2 0,16 2 0,-45 6 0,2 5 0</inkml:trace>
  <inkml:trace contextRef="#ctx0" brushRef="#br2" timeOffset="1.67309E6">19839 15379 24575,'5'-11'0,"1"5"0,0 6 0,7 28 0,-10 34 0,1-9 0,0 6 0,-3-13 0,-2 2 0,1 1-398,0 5 0,0 2 0,0-1 398,0-2 0,0 0 0,0-2-780,0 12 1,0-3 779,0-5 0,0-4 0,0-14 0,0 0-44,0 7 1,0 2 43,0 5 0,0 1 0,1-2 0,-2-2 0,-2-9 0,0-3 0,1 26 1092,-9-36-1092,10 7 1647,-4-18-1647,5-4 101,10-5-101,6-1 0,22-5 0,-4 0 0,2 0 0,-1 0 0,2 0 0,22 0 0,5 0 0,-4 0 0,3 0-1439,-12 0 0,3 0 0,-2 0 1439,15 0 0,-2 0 0,-5 0 0,-4 0-258,-17-1 0,-4 2 258,29 9 0,-8-8 0,1 8 0,-21-10 0,-4 0 0,-21-9 0,-5-8 0,-1-30 0,-5 0 1696,0 11 1,0-1-1697,0-29 0,0 7 0,0-5 0,0 21 0,0-1 0,0-3 0,-1-14 0,1-4 0,1-1-843,1 14 0,2-1 0,-1 0 1,0 2 842,-2-5 0,0 2 0,0 0 0,2-6 0,2 0 0,-1 5 0,2 2 0,0 3 0,-5-2 0,1 3 0,4 13 0,-1 4 0,-10-11 0,4 19 647,-8 13-647,1-4 4164,2 3-4164,-5 1 0,5 2 0,-5 7 0,-9-8 0,-2 2 0,-22 0 0,6 0 0,-2 0 0,4 6 0,-1 2-616,-12-6 0,-1 2 616,10 3 0,-1 2 0,-20-2 0,-3 2 0,18 2 0,-2 1 0,-1 0 0,-4 0 0,-2 0 0,4 1 0,-8 2 0,5 0 0,15-1 0,7-2 0,8-4 0,9 5 0,4-4 0,5 9 0,1 0 0,5-3 0,0 2 0</inkml:trace>
  <inkml:trace contextRef="#ctx0" brushRef="#br2" timeOffset="1.67446E6">20272 15926 8191,'-26'-10'0,"-3"-13"5063,8 2-5063,7-6 2818,-7-27-2818,19-6 859,-3 21 1,1-1-860,6 3 0,1 2 6784,-2-9-6784,13 12 0,-3 25 0,6-3 0,-2 10 0,0 5 0,-3-4 0,20-9 0,15-10 0,-11 6 0,1-1 0,15-4 0,-4 9 0,-42 12 0,8-2 0,10 11 0,-5-6 0,13 12 0,-12 6 0,-7-2 0,0 6 0,-7-9 0,-5 1 0,6-5 0,-7 4 0,0-4 0,0 6 0,-10-4 0,8-2 0,-16 2 0,11-6 0,-16 13 0,5-17 0,-6 9 0,7-15 0,2 7 0,4-8 0,-9 10 0,7-5 0,-7 6 0,14-1 0,-8 4 0,7 1 0,-4 5 0,6-5 0,5-6 0,0-5 0</inkml:trace>
  <inkml:trace contextRef="#ctx0" brushRef="#br2" timeOffset="1.67491E6">20370 15725 8191,'-16'5'0,"4"1"5063,11-5-5063,8-7 2818,5-6-2818,2 1 1719,-18 7-1719,-1 8 6784,-2 2-6784,2 5 0,24-5 0,16-8 0,4-2 0,-6 1 0,33-8 0</inkml:trace>
  <inkml:trace contextRef="#ctx0" brushRef="#br2" timeOffset="1.67622E6">21654 15400 24575,'0'21'0,"0"-1"0,0 9 0,0 9 0,0 3 0,0 7 0,-6 14 0,0 6-1407,5-10 0,0 3 0,0-2 1407,-3-10 0,0-1 0,0-1 0,4 21 0,0-6 482,0-24 1,0-2-483,0 8 0,0 2 0,0 9 0,0 1 0,5 2 0,0 0 0,-4-1 0,1-2 0,3-17 0,0-4 0,-1 8 0,-2-18 0,2-12 0,-4 3 0,0-18 0,0-4 0</inkml:trace>
  <inkml:trace contextRef="#ctx0" brushRef="#br2" timeOffset="1.67728E6">21735 15176 24575,'9'6'0,"-2"-1"0,13-5 0,4 0 0,8 1 0,7-2 0,18-7 0,6-2 0,-11 4 0,2 2 0,2-3 0,6-2 0,1-3 0,-4 2 0,1 1 0,-6 4 0,-10 5 0,-10 7 0,-20 11 0,-14 45 0,5-28 0,0 4 0,-5 15 0,2 4-921,9-6 0,0 0 921,-10 3 0,1-1 0,8-12 0,2-1-196,-2 15 1,-1 3 195,4-3 0,0 2 0,-2-7 0,0 2 0,-2-2 0,-2 12 0,0-1 0,0-11 0,2 3 0,-2-2 0,-5 14 0,-1 0 0,3-16 0,1 1 0,-3-2 0,-4 10 0,-4-4-369,-1-14 1,-1-6 368,-9-1 0,-2-15 0,4-13 1730,-5 12-1730,-26-7 0,12-3 0,-3-1 0,-14-1 0,-2-3-444,4-3 1,1 0 443,-2-1 0,1 2 386,12 4 0,0 1-386,-1-5 0,1 0 0,-13 10 0,8-11 0,22-5 0,8 4 1355,-3-18-1355,9-2 0,-5-7 0,10 7 0,-5 12 0</inkml:trace>
  <inkml:trace contextRef="#ctx0" brushRef="#br2" timeOffset="1.67813E6">21962 15582 24575,'-31'4'0,"7"12"0,11 27 0,5 12 0,3-5 0,2 2 0,3 15 0,4-1 0,0-19 0,6-8 0,26-4 0,13-19 0,-2-30 0,-5 0 0,0-7 0,-13-8 0,-4-6 0,4-11 0,-7-5 0,-13-8 0,-10 1 0,-4 13 0,-6 3 0,-4 0 0,-7 9 0,-29 19 0,-13 23 0,12 0 0,6 17 0,36-1 0,3 14 0,7 9 0,4-9 0,2 2 0,5-4 0,4 1 0,9 11 0,3 0 0,-2-9 0,1-2 0,-2-5 0,-3 0 0,0 20 0,-21-4 0,-2-24 0,-4 1 0</inkml:trace>
  <inkml:trace contextRef="#ctx0" brushRef="#br2" timeOffset="1.67831E6">22167 16359 24575,'0'-6'0,"0"1"0</inkml:trace>
  <inkml:trace contextRef="#ctx0" brushRef="#br2" timeOffset="1.68772E6">28145 14001 24575,'-2'5'0,"13"-4"0,39 4 0,-5-12 0,8-3 0,-1 2 0,5 1 0,-1-1-432,-7 1 0,0 0 0,1-1 432,1-1 0,2-1 0,0 1 0,-3 0 0,2 4 0,-2 0 0,1-1 0,7-4 0,2-2 0,-3 2 0,8 2 0,-6 2 0,-17 0 0,-8 1 316,-6 0-316,-37 4 0,-20 11 0,-16 3-569,10 1 1,-2 1 568,-1 1 0,0-1 0,-13 1 0,11 1 0</inkml:trace>
  <inkml:trace contextRef="#ctx0" brushRef="#br2" timeOffset="1.68806E6">28476 14214 24575,'18'12'0,"44"-5"0,-8-9 0,6-2-2734,-8 1 1,2-2 0,-1-1 2733,-7-2 0,-1-2 0,-1 2 0,20 0 0,-6 2 2282,8-5-2282,-29 5 0,-1 2 1296,7 1-1296,-7-11 0,-40 19 0,0-9 0,-10 10 0</inkml:trace>
  <inkml:trace contextRef="#ctx0" brushRef="#br2" timeOffset="1.69124E6">15011 12628 24575,'-5'-10'0,"3"-1"0,-16 0 0,5 5 0,-13 1 0,4 5 0,-5 0 0,0 5 0,-13 9 0,10 8 0,0-1 0,18-1 0,-2-8 0,6 8 0,-3 8 0,-1 16 0,10 7 0,-4-9 0,15 12 0,-1-20 0,7 6 0,10-2 0,-7-14 0,11 2 0,5-3 0,-1-7 0,11 4 0,-12-12 0,-2-2 0,-10-6 0,18 0 0,-4 0 0,15 0 0,-9-6 0,-8-2 0,-6-9 0,1-8 0,-9 1 0,6-10 0,-14 10 0,1-1 0,-9 4 0,4-16 0,-12 3 0,-17-26 0,-8 3 0,0 20 0,5-3 0,1 32 0,-4-3 0,-12 5 0,13 6 0,4 0 0,13 5 0,0 13 0,5-9 0,1 8 0</inkml:trace>
  <inkml:trace contextRef="#ctx0" brushRef="#br2" timeOffset="1.69217E6">15944 13279 24575,'-23'9'0,"1"-2"0,-2 12 0,7-7 0,0 3 0,5 0 0,-10 29 0,3 16 0,9-12 0,2 2 0,2-7 0,2 2 0,2 10 0,4-1 0,4-12 0,3 0 0,1 5 0,4-2 0,1-12 0,2-3 0,18 19 0,-7-15 0,8-3 0,0-9 0,18 8 0,6-21 0,-4 4 0,-8-13 0,2-22 0,-1-11 0,-15 4 0,-2-3 0,-7 6 0,-2-1-562,0-7 1,-5-1 561,-7-16 0,2 20 0,0-1 0,-10-24 0,5 12 0,-1-1 0,-5 1 0,-4-1 0,-5-8 0,-3 1 0,0 10 0,-3 4 0,-18-7 0,-16 15 0,-3 14 0,14 18 0,0 2 0,-7-8 0,6 19 0</inkml:trace>
  <inkml:trace contextRef="#ctx0" brushRef="#br2" timeOffset="1.69282E6">15737 14657 24575,'0'19'0,"0"0"0,0 17 0,0 6 0,0 22 0,0-25 0,0-2 0,0 7 0,0-20 0,13-31 0,16-17 0,10-10 0,0-2 0,-12 15 0,-8 8 0,-12 6 0,3 1 0</inkml:trace>
  <inkml:trace contextRef="#ctx0" brushRef="#br2" timeOffset="1.69301E6">15869 14924 24575,'5'11'0,"2"4"0,13-2 0,8-2 0,0-5 0,2-6 0,-18-5 0,2-1 0,-12 0 0,2 1 0</inkml:trace>
  <inkml:trace contextRef="#ctx0" brushRef="#br2" timeOffset="1.69349E6">15852 14584 24575,'-49'-18'0,"-1"0"0,-2 3 0,1 6 0,-13 15 0,24 4 0,3 5 0,-5 31 0,19-6 0,3 6 0,3 17 0,5 4-1449,4-7 0,3 0 1449,3 8 0,3-4 0,4-25 0,3-4 342,7 6 0,2-1-342,-2-5 0,1-1 0,6 6 0,4-4 0,6-9 0,2-5 0,-5-6 0,2-4 0,17-8 0,2-10 0,-4-11 0,-2-5-503,-2 4 1,-2-3 502,-1-8 0,-6-4 0,-13 0 0,-6-1 0,3-21 0,-15 15 0,-5-1 0,-2 8 0,-3 0 1046,-13-16 0,-3 0-1046,1 8 0,-1 2 0,-3-2 0,-2 4 0,-22-5 0,9 28 0,13 17 0,9-1 0,14 7 0</inkml:trace>
  <inkml:trace contextRef="#ctx0" brushRef="#br2" timeOffset="1.69461E6">15699 16095 24575,'-5'6'0,"4"7"0,-4-6 0,5 13 0,0-3 0,0-1 0,0 4 0,0 1 0,9-9 0,9-23 0,8-16 0,4-7 0,-3 4 0,1 1 0,5-6 0,-2 4 0,2 3 0,-19 21 0,-14 2 0</inkml:trace>
  <inkml:trace contextRef="#ctx0" brushRef="#br2" timeOffset="1.69481E6">15863 16183 24575,'20'21'0,"-11"-13"0,17 7 0,-10-15 0,1 0 0,-1-5 0,4 4 0,-13-4 0,2 5 0</inkml:trace>
  <inkml:trace contextRef="#ctx0" brushRef="#br2" timeOffset="1.69566E6">15861 15808 24575,'-32'-16'0,"4"-1"0,0 15 0,8-2 0,-14 4 0,-9 18 0,10-4 0,-13 16 0,24-9 0,0-4 0,15-1 0,-7-4 0,13 3 0,-9 6 0,9 11 0,-4 12 0,20 1 0,-6-11 0,1 0 0,21 13 0,-14-15 0,3-1 0,3-5 0,1-3 0,21 11 0,-16-13 0,-1-3 0,14-2 0,-1-2 0,-11-8 0,-4-6 0,-6 0 0,10 0 0,2-6 0,20-17 0,-8-1 0,3-13 0,-20 12 0,-12 1 0,4-17 0,-16-10 0,9-13 0,-12 14 0,-4 7 0,-2 20 0,-5-3 0,-11 6 0,9 8 0,-21-20 0,5 11 0,6-6 0,3 12 0</inkml:trace>
  <inkml:trace contextRef="#ctx0" brushRef="#br2" timeOffset="1.70097E6">23824 14599 24575,'0'10'0,"0"1"0,0 4 0,0 26 0,0 3 0,6 5 0,-4-15 0,9-24 0,-5-1 0,14-7 0,35-39 0,-5 4 0,3-4-336,-17 9 1,-1-2 0,3 0 335,11-4 0,3-1 0,-5 4 0,-5 6 0,-5 3 0,-2 0 0,-4 4 0,-5 8 0,-37 18 0,7 0 0,-10 6 0,10-10 0</inkml:trace>
  <inkml:trace contextRef="#ctx0" brushRef="#br2" timeOffset="1.70404E6">12262 11604 8191,'-31'-11'0,"7"3"5063,9 8-5063,4 0 2818,-4 0-2818,-1 0 1719,0 0-1719,-8 13 6784,7-4-6784,-15 14 0,-1 0 0,3-3 0,-2 2 0,4 1 0,1 2 0,-4 2 0,3 0 0,-7 12 0,22-1 0,1 1 0,2 5 0,8-4 0,1 4 0,-8 21 0,3 2 0,12-12 0,3-4 0,-8-11 0,1-2 0,12 6 0,2-2 0,3 13 0,6 3 0,-4-16 0,-5-25 0,-3 1 0,3-15 0,13 18 0,-1-11 0,33 4 0,-1-8 0,-21-5 0,-1-2 0,21 1 0,-23 0 0,0 0 0,24 0 0,-26 0 0,0 0 0,16 0 0,-17 0 0,-18 0 0,1-5 0,0-1 0,10-17 0,-3 0 0,-2-2 0,3-9 0,-3 3 0,7-15 0,3-10 0,-15 10 0,8-5 0,-22 13 0,6-25 0,-7 29 0,-2-2 0,2-11 0,-2 0 0,-11-18 0,8 3 0,-28 25 0,12-12 0,-23 1 0,6 4 0,12 22 0,-1 1 0,-21-9 0,-4 3 0,-2 12 0,28 9 0,-1 6 0</inkml:trace>
  <inkml:trace contextRef="#ctx0" brushRef="#br2" timeOffset="1.70564E6">23756 16923 24575,'4'-6'0,"7"-4"0,21 8 0,24-16 0,-13 11 0,9 0 0,1-1-716,1-2 1,2-2 0,0 0 715,9-1 0,2-1 0,-3 2 0,-15 5 0,-2 0 0,-6-1 0,-6-3 0,-6 3 515,7 6-515,-39-2 0,11 13 0,-13-7 0,5 7 0</inkml:trace>
  <inkml:trace contextRef="#ctx0" brushRef="#br2" timeOffset="1.70919E6">14033 12504 8191,'-6'-5'0,"-8"4"5063,7-4-5063,-8 0 2818,0 4-2818,-1-4 1719,-18 5-1719,6 0 6784,-11 0-6784,3 7 0,-12 9 0,14-6 0,-20 17 0,26-17 0,-3 9 0,16-7 0,6-6 0,7 8 0,-7-3 0,3 15 0,-13 9 0,5 2 0,-7 8 0,14-13 0,1 14 0,6-12 0,0 15 0,0-8 0,6-9 0,0-2 0,6-9 0,3 2 0,1 0 0,-4-5 0,6 0 0,-11-7 0,14 6 0,-3-1 0,7 4 0,-2-3 0,-5-7 0,2-1 0,-3-7 0,5 2 0,-1-4 0,-4 0 0,7 0 0,3 0 0,5 0 0,4-4 0,-14 2 0,-1-7 0,-6 3 0,2-5 0,6-4 0,0-2 0,-5 1 0,4-4 0,-4 4 0,4-1 0,2-7 0,3-4 0,-12 4 0,4-7 0,-13 10 0,6-11 0,1 5 0,-6-3 0,-1 9 0,0-4 0,-4-2 0,4-8 0,-6-10 0,0 11 0,-6-4 0,4 18 0,-10-10 0,4 2 0,-12-11 0,2 10 0,-16-3 0,2 19 0,8 2 0,6 11 0</inkml:trace>
  <inkml:trace contextRef="#ctx0" brushRef="#br2" timeOffset="1.71052E6">14800 13461 8191,'-10'-6'0,"-13"6"5063,0 6-5063,-9 9 2818,6 2-2818,8-1 1719,1 4-1719,4-4 6784,-7 17-6784,2 8 0,-6 21 0,14-10 0,1 3 0,9-17 0,0 10 0,0 1 0,6 2 0,9 2 0,3-19 0,-3-5 0,3-6 0,-2-4 0,11 0 0,12 6 0,-11-9 0,15 4 0,-11-12 0,16 6 0,-5-12 0,-2 7 0,-16-9 0,-5-5 0,-2-5 0,4-7 0,-4 5 0,1-14 0,-7 17 0,3-19 0,0 5 0,4-20 0,-2 9 0,0-1 0,1-24 0,-2 24 0,-2 2 0,-12 2 0,6-5 0,-8-11 0,0-13 0,0 25 0,0 1 0,0-15 0,0 6 0,-4 21 0,-12-5 0,3 9 0,-7 6 0,1-5 0,-23 5 0,4-3 0,0 6 0,21 9 0</inkml:trace>
  <inkml:trace contextRef="#ctx0" brushRef="#br2" timeOffset="1.71171E6">14500 14995 8191,'-13'9'0,"7"3"5063,-5 13-5063,10 2 2818,-4 0-2818,5-2 1719,0-9-1719,0 8 6784,6-2-6784,1-4 0,0 0 0,7-17 0,-2 4 0,9-5 0,-3-14 0,5-19 0,-5-22 0,-3-9 0,-6-1 0,-9 17 0,-7 5 0,-11 14 0,-10 13 0,-7 12 0,6 20 0,6 19 0,12 21 0,8-22 0,0 0 0,3 26 0,13-9 0,-10-22 0,16 0 0,-13-8 0,6 0 0,-6-6 0,-1 1 0,-5-5 0,0 4 0,-5-9 0,4-1 0,-4-5 0</inkml:trace>
  <inkml:trace contextRef="#ctx0" brushRef="#br2" timeOffset="1.71261E6">14416 16300 24575,'-22'0'0,"2"0"0,8 9 0,6-2 0,-10 10 0,14-2 0,-20 23 0,19 13 0,-4-16 0,1 2 0,15 22 0,-1-11 0,8-20 0,-4-12 0,5 0 0,-5-9 0,7-10 0,-6-41 0,-2-17 0,-8 18 0,-1-7 0,-1 2 0,-1-10 0,0 3 0,-2-4 0,-1 6 0,-3 1 0,-10 42 0,0 26 0,-5 13 0,10 35 0,3-10 0,8 9 0,8-25 0,7 5 0,1-16 0,-2 5 0,-4-25 0,-9 7 0,4-13 0,-5 4 0</inkml:trace>
  <inkml:trace contextRef="#ctx0" brushRef="#br2" timeOffset="1.71374E6">26090 16573 8191,'3'0'0,"1"-9"5063,16 7-5063,10-7 0,6-2 2818,29-1-2818,-18 3 0,0-1 0,11-1 1719,-25 5-1719,-23 1 0,-5 4 0,-5-4 0</inkml:trace>
  <inkml:trace contextRef="#ctx0" brushRef="#br2" timeOffset="1.71391E6">26200 16625 24575,'11'0'0,"29"0"0,-9-6 0,26-1 0,-25-1 0,-12 2 0,-10 6 0</inkml:trace>
  <inkml:trace contextRef="#ctx0" brushRef="#br2" timeOffset="1.71732E6">28066 15727 24575,'11'5'0,"0"1"0,0 5 0,4 10 0,1-3 0,5 14 0,0-14 0,-4 2 0,-2-14 0,-9-1 0,-1-5 0</inkml:trace>
  <inkml:trace contextRef="#ctx0" brushRef="#br2" timeOffset="1.71754E6">28239 15688 24575,'-23'9'0,"7"-2"0,1 15 0,-13 9 0,-3 12 0,-5-3 0,14-3 0,15-21 0,-9 1 0,14-6 0,-7-4 0,9-2 0</inkml:trace>
  <inkml:trace contextRef="#ctx0" brushRef="#br0" timeOffset="1.74151E6">6481 16568 24575,'0'10'0,"0"5"0,0 2 0,0 11 0,0 2 0,0 25 0,0-22 0,0 2 0,5 11 0,0 2 0,-4-8 0,1-1 0,3 6 0,-1 0 0,-3-6 0,-2-3 0,1 23 0,0-9 0,-4-30 0,2-28 0,-2-50 0,4-5 0,0 6 0,0-3 0,0 11 0,0 1 0,0 0 0,0 0-229,0 9 1,0 3 228,0-27 0,0 14 0,8-16 0,-1 18 0,15-13 0,-9 36 0,11-4 0,-2 13 457,10 8-457,-3-2 0,5 40 0,-9-11 0,-8 23 0,-4-10 0,-13-1 0,-7 0 0,0-2 0,-14-6 0,-10 7 0,-13 1 0,-3-3 0,2-7 0,19-15 0,6-1 0,14-6 0,1 0 0</inkml:trace>
  <inkml:trace contextRef="#ctx0" brushRef="#br0" timeOffset="1.74207E6">7276 16333 24575,'-16'-8'0,"-4"2"0,3 6 0,-11 14 0,-13 22 0,14 0 0,0 8-614,4-5 1,1 5 0,2 1 613,1 7 0,3 2 0,1 0 0,2-9 0,2-1 0,3 1 0,2 5 0,2 1 0,2-5 209,1 0 0,2-3-209,1 1 0,2-2 0,5-7 0,1-6 0,5-6 0,15 3 0,-13-23 348,11-19 1,-15 10-1,2-19 1</inkml:trace>
  <inkml:trace contextRef="#ctx0" brushRef="#br0" timeOffset="1.74279E6">7296 16649 24575,'0'54'0,"-10"7"0,9-11 0,0 2 0,-9-3 0,0-2 0,8-7 0,1-3 0,-15 23 0,14-34 0,-4-6 0,6-28 0,15-28 0,-3 1 0,0-3 0,2 4 0,0 1 0,1-3 0,1 1 0,13-13 0,-7 8 0,4 0 0,-15 18 0,-10 11 0,-7 6 0,0 5 0,1 0 0</inkml:trace>
  <inkml:trace contextRef="#ctx0" brushRef="#br0" timeOffset="1.74326E6">7298 16926 24575,'5'6'0,"11"18"0,2-8 0,12 29 0,-8-19 0,-2 3 0,3-6 0,-10-10 0,1-9 0,-9-1 0,-5-13 0</inkml:trace>
  <inkml:trace contextRef="#ctx0" brushRef="#br0" timeOffset="1.74394E6">7730 16846 8191,'-5'-6'0,"-1"6"5063,0 15-5063,1 2 2818,5 33-2818,0-14 1719,10 7-1719,3-14 6784,13-22-6784,-2-3 0,-3-15 0,-5-10 0,-10-1 0,-1-4 0,-32-9 0,3 14 0,-33-4 0,18 18 0,4 12 0,20 6 0,15 0 0,6 4 0,0-9 0,-1-1 0</inkml:trace>
  <inkml:trace contextRef="#ctx0" brushRef="#br0" timeOffset="1.74436E6">7816 16883 24575,'15'0'0,"2"5"0,0 1 0,4 13 0,12 15 0,-9 5 0,3 0 0,-21-14 0,-6-6 0,-5-7 0,-1-1 0,-6-16 0,5-6 0,1-27 0,30-14 0,-8 14 0,3 0 0,2 7 0,2 3 0,19-22 0,-4 19 0,-23 21 0,8-7 0</inkml:trace>
  <inkml:trace contextRef="#ctx0" brushRef="#br0" timeOffset="1.74481E6">8438 16583 24575,'6'20'0,"-5"38"0,7-18 0,0 4 0,-6 4 0,-1 1-904,4 1 0,0-2 904,-5 18 584,0-1-584,0-24 299,0-8-299,0-27 0,0-12 0,0-1 0,0-2 0</inkml:trace>
  <inkml:trace contextRef="#ctx0" brushRef="#br0" timeOffset="1.74534E6">8351 16520 15021,'6'-5'0,"18"4"4033,-11-4-4033,25 5 1651,17 10-1651,-19 2 0,1 3 0,-1-1 0,1 3 446,4 15 1,-3 5-447,-13-5 0,-4 2 0,2 7 0,-3 3 0,-7-2 0,-6 0 1488,-5-7 1,-4-2-1489,-4 2 0,-5-3 0,-14 13 0,-5-3 0,-3-17 0,-26-2 0,25-10 0,-2 0 0,0-4 0,2 0 0,-18 7 0,28-10 0,5-18 0,11 8 0,-5-8 0</inkml:trace>
  <inkml:trace contextRef="#ctx0" brushRef="#br0" timeOffset="1.74592E6">8808 16333 24575,'16'9'0,"20"31"0,-11-1 0,0 6-444,-1 0 1,-1 4 443,-3 1 0,-1 5 0,-5-3 0,-4 8 0,-4-1 0,1-11 0,-1 2 0,-1-2 0,-4 6 0,-2-4 0,-2-10 0,0-4 0,-4 7 291,0-14-291,-7-16 148,2 2-148,-10 2 0,4-10 0,6 2 0,7-9 0</inkml:trace>
  <inkml:trace contextRef="#ctx0" brushRef="#br0" timeOffset="1.74639E6">9324 16813 24575,'30'-10'0,"7"-5"0,3 13 0,-6-4 0,-1 2 0,-18 2 0,-9-3 0,-1 5 0</inkml:trace>
  <inkml:trace contextRef="#ctx0" brushRef="#br0" timeOffset="1.74657E6">9406 16878 24575,'21'0'0,"24"0"0,-9-6 0,20-2 0,-24 0 0,-11 2 0,-12 6 0</inkml:trace>
  <inkml:trace contextRef="#ctx0" brushRef="#br0" timeOffset="1.76404E6">6461 17771 24575,'26'0'0,"10"-3"0,10-1 0,9-2 0,8-2 0,5-2-1303,-15 3 0,2-1 1,3-1-1,2 0 1,0 0 1302,-1-1 0,2 1 0,1-1 0,1 0 0,0 0 0,1 0 0,-8 1 0,1 0 0,1 0 0,0-1 0,-1 1 0,0 1 0,-1-1 0,5 1 0,0-1 0,-1 1 0,-1 0 0,0 1 0,-1 0 0,4 0 0,-1 0 0,0 1 0,-2 0 0,-2 2 219,3-1 1,-2 1 0,-2 1-1,-2 1-219,2 1 0,-2 0 0,-3 1 622,14 0 0,-4 0-622,-11 0 0,-3 0 0,-8 0 0,-3 0 0,19 0 3393,-13-1-3393,-11-1 998,-7-1-998,-4-2 0,-1 0 0,1 0 0,-3 2 0,-2 0 0,-7 2 0,-4 0 0</inkml:trace>
  <inkml:trace contextRef="#ctx0" brushRef="#br0" timeOffset="1.80081E6">2886 12941 24575,'27'9'0,"8"10"0,10 10 0,0 7 0,-5-3 0,-9-5 0,-7-7 0,-6-6 0,-2-7 0,2-6 0,13-24 0,-2-5 0,5-7 0,-3 2 0,3-2 0,1-1-299,6-6 0,1-2 0,0 1 299,2 0 0,-1 1 0,-1 2 0,-5 6 0,-1 1 0,-3 3 0,5-5 0,-4 4 0,11-8 0,-21 20 0,-12 10 0,-6 5 0,-3 2 0</inkml:trace>
  <inkml:trace contextRef="#ctx0" brushRef="#br0" timeOffset="1.9413E6">10023 16678 24575,'0'21'0,"0"33"0,0 8 0,0-11 0,0 2 0,0-5 0,0 0 0,0-4 0,0-2 0,0 15 0,0-23 0,0-15 0,0-21 0,0-17 0,0-31 0,-4 16 0,0-1 0,2-24 0,-7 11 0,9 12 0,0-12 0,4 15 0,2-1 0,4 0 0,1 1 0,9-19 0,5 29 0,-10 13 0,-3 9 0,8-4 0,-2 19 0,-1 4 0,0 4 0,-11 2 0,-1-7 0,-14 5 0,-6 3 0,-7-6 0,2-5 0,-1-10 0,5-4 0,4 0 0,3 0 0</inkml:trace>
  <inkml:trace contextRef="#ctx0" brushRef="#br0" timeOffset="1.94169E6">10379 16573 8191,'-5'-6'0,"-1"1"5063,-6 15-5063,-7 9 2818,10 12-2818,-3 2 0,1 5 0,8 12 0,3 3 0,-6 5 0,2 2 0,9 6 0,5-4 859,1-23 1,2-3-860,1-4 0,3-5 6784,21 1-6784,-14-12 0,3-7 0,-15-9 0,-3 0 0</inkml:trace>
  <inkml:trace contextRef="#ctx0" brushRef="#br0" timeOffset="1.94222E6">10570 16757 24575,'0'59'0,"-8"-4"0,5-24 0,-5 6 0,8-14 0,16-36 0,5-20 0,-4 3 0,1-2 0,16-20 0,-12 24 0,1 8 0,-16 18 0,3-3 0,-10 10 0</inkml:trace>
  <inkml:trace contextRef="#ctx0" brushRef="#br0" timeOffset="1.94242E6">10683 16868 24575,'15'23'0,"12"-2"0,-4-8 0,18-3 0,-14-10 0,0 0 0,-12-5 0,-10 4 0,-5-4 0</inkml:trace>
  <inkml:trace contextRef="#ctx0" brushRef="#br0" timeOffset="1.94269E6">10941 16633 24575,'25'24'0,"4"4"0,4 27 0,-21-20 0,-3 0 0,-3-1 0,-3 2 0,-6 10 0,-3 0 0,-1-9 0,-1-2 0,-10 29 0,-1-22 0,12-25 0,2-8 0</inkml:trace>
  <inkml:trace contextRef="#ctx0" brushRef="#br0" timeOffset="1.94317E6">11778 16659 24575,'15'26'0,"0"7"0,-9 2 0,-1 4 0,-1-3 0,0-1 0,1 20 0,-4-15 0,-5-34 0,2-1 0,-8-5 0</inkml:trace>
  <inkml:trace contextRef="#ctx0" brushRef="#br0" timeOffset="1.94335E6">11744 16888 24575,'30'-14'0,"1"0"0,3 6 0,-2 0 0,-3 0 0,14-1 0</inkml:trace>
  <inkml:trace contextRef="#ctx0" brushRef="#br0" timeOffset="1.9445E6">12257 16734 24575,'0'59'0,"0"-8"0,0-2 0,0-22 0,0-3 0,0-13 0,-7-14 0,6-21 0,-5-26 0,5 16 0,2 0 0,5-27 0,1 13 0,23 9 0,-9 19 0,12-1 0,-8 15 0,-3 6 0,-6 10 0,-7 11 0,-23 4 0,1 6 0,-14-9 0,9-10 0,1 2 0,7-13 0,4 4 0,1-5 0</inkml:trace>
  <inkml:trace contextRef="#ctx0" brushRef="#br0" timeOffset="1.94487E6">12659 16492 24575,'-12'10'0,"6"-3"0,-6 12 0,10-3 0,-4 13 0,6 9 0,0 27 0,0-13 0,0 3 0,9-20 0,10-18 0,5 9 0,1-19 0,-8 2 0,-11-9 0,-1 0 0</inkml:trace>
  <inkml:trace contextRef="#ctx0" brushRef="#br0" timeOffset="1.94514E6">12845 16612 24575,'0'43'0,"0"11"0,0-19 0,0-1 0,0 18 0,0 2 0,0-36 0,0 7 0,0-19 0,0-2 0</inkml:trace>
  <inkml:trace contextRef="#ctx0" brushRef="#br0" timeOffset="1.94545E6">12856 16683 8191,'10'-11'0,"15"11"5063,8 19-5063,-4 6 0,-1 4 0,6 15 0,-17-14 0,-2 1 0,2 16 0,-15-18 2818,6 3-2818,-17-20 1719,-11 7-1719,-12-4 6784,-8-1-6784,-1-14 0,18-1 0,5-5 0</inkml:trace>
  <inkml:trace contextRef="#ctx0" brushRef="#br0" timeOffset="1.94582E6">13040 16478 8191,'20'-6'0,"-6"10"5063,26 25-5063,-19 1 0,0 5 0,7 8 0,0 2 0,-4 7 0,-2 0 0,-3-12 0,-2-3 0,-5 19 2818,-4-28-2818,-8-3 1719,-14-1-1719,1 2 1696,-13-8 0,14-7 0,2-7 0</inkml:trace>
  <inkml:trace contextRef="#ctx0" brushRef="#br0" timeOffset="1.94625E6">13594 16839 24575,'23'0'0,"21"-9"0,0 1 0,14-2 0,-30 4 0,-4 6 0,-28 0 0,7 0 0,-13 0 0</inkml:trace>
  <inkml:trace contextRef="#ctx0" brushRef="#br0" timeOffset="1.94905E6">14191 16811 8191,'0'-11'0,"0"0"5063,0 14-5063,6 4 2818,-5 14-2818,6 0 1719,-1 9-1719,-5 2 6784,5 0-6784,-6-2 0,0-14 0,0-1 0,0 8 0,0-5 0,0 6 0,0-28 0,0-13 0,6-20 0,-4 5 0,4 3 0,0 8 0,-4-9 0,10-2 0,-5-9 0,15 7 0,3 4 0,-2 17 0,15 9 0,-19 16 0,6 0 0,-16 9 0,-9-4 0,-10 5 0,-1 0 0,-6-4 0,-3-7 0,-14 11 0,14-18 0,-17 19 0,29-22 0,-1 4 0</inkml:trace>
  <inkml:trace contextRef="#ctx0" brushRef="#br0" timeOffset="1.94959E6">14773 16596 8191,'-16'0'0,"0"0"5063,-5 6-5063,0 6 2818,10 6-2818,-13 32 1719,12 3-1719,2-18 0,3 1 0,4 23 0,5-19 6784,4-11-6784,3-11 0,-2-3 0,12 1 0,-3-4 0,5-1 0,-10-7 0,-2-4 0</inkml:trace>
  <inkml:trace contextRef="#ctx0" brushRef="#br0" timeOffset="1.95017E6">14873 16692 8191,'0'12'0,"0"22"5063,0 26-5063,-6-3 0,5-15 2818,-5-18-2818,21-37 1719,1-4-1719,14-27 0,4 0 0,-13 16 6784,2 9-6784,-12 10 0,-5 8 0,-1-4 0</inkml:trace>
  <inkml:trace contextRef="#ctx0" brushRef="#br0" timeOffset="1.95045E6">14979 16826 24575,'0'28'0,"4"-10"0,19 18 0,-8-21 0,17 10 0,-15-14 0,4 1 0,-10-1 0,-1-5 0,-10-2 0</inkml:trace>
  <inkml:trace contextRef="#ctx0" brushRef="#br0" timeOffset="1.95129E6">15386 16810 24575,'0'-11'0,"-9"5"0,7-3 0,-12 8 0,8-9 0,-10 9 0,0-4 0,0 5 0,6 5 0,-1 5 0,9 11 0,-4 10 0,6-8 0,5 6 0,5-17 0,2 3 0,3-9 0,0-1 0,1-10 0,5-13 0,-5 4 0,-6-13 0,0 15 0,-9-3 0,4 4 0,1 24 0,0-5 0,11 13 0,-10-12 0,3-9 0</inkml:trace>
  <inkml:trace contextRef="#ctx0" brushRef="#br0" timeOffset="1.95202E6">15555 16802 24575,'0'16'0,"4"0"0,-2 0 0,2 3 0,1-12 0,1 2 0,9-9 0,-2-9 0,8 2 0,-2-12 0,2 12 0,1-3 0,-4 20 0,10 5 0,-8 2 0,18-3 0,-10-10 0,3-8 0,-14-7 0,1-11 0,-15-9 0,1-3 0,-14 12 0,-7 8 0,1 24 0,1 1 0,9 11 0,1-5 0,10-7 0,1-5 0,17-5 0,-8-14 0,16-2 0,-22-10 0,19-9 0,-24-13 0,17 10 0,-20-3 0,5 35 0,-6 16 0,0 8 0,0 15 0,0-11 0,0-2 0,0-11 0</inkml:trace>
  <inkml:trace contextRef="#ctx0" brushRef="#br0" timeOffset="1.95235E6">16158 16652 24575,'6'31'0,"2"5"0,-1 0 0,5-4 0,-10-7 0,4-10 0,-6 0 0,0-3 0,-5-1 0,-1-7 0,0-4 0,1 0 0</inkml:trace>
  <inkml:trace contextRef="#ctx0" brushRef="#br0" timeOffset="1.95269E6">16177 16598 8191,'-7'-16'0,"5"6"5063,30 0-5063,5 22 2818,9 0-2818,-3 30 0,-16-4 1719,0 10-1719,-13-17 6784,-9-1-6784,-16-13 0,-15 7 0,-7-8 0,-15-1 0,24-7 0,0-8 0,23 0 0</inkml:trace>
  <inkml:trace contextRef="#ctx0" brushRef="#br0" timeOffset="1.95299E6">16382 16456 24575,'20'36'0,"0"1"0,-6 3 0,0 1 0,6 11 0,-3 1 0,-9-9 0,-4-1 0,-2-7 0,-7-2 0,-29 17 0,-3-16 0,2-14 0,17-12 0</inkml:trace>
  <inkml:trace contextRef="#ctx0" brushRef="#br0" timeOffset="1.95454E6">9220 17836 24575,'15'0'0,"6"0"0,18-7 0,6 6 0,-8-7 0,0 0 0,12 5 0,6-11 0,-52 25 0,3-13 0,-19 15 0</inkml:trace>
  <inkml:trace contextRef="#ctx0" brushRef="#br0" timeOffset="1.95477E6">9282 17965 24575,'5'6'0,"13"-2"0,17-4 0,14-9 0,-13 3 0,2 0 0,23-12 0,-8 8 0,-21 4 0,-26 6 0,-1 0 0</inkml:trace>
  <inkml:trace contextRef="#ctx0" brushRef="#br0" timeOffset="1.95838E6">10462 17542 24575,'-6'-5'0,"1"18"0,5 4 0,-8 27 0,-7 3 0,3-6 0,-7-8 0,18-13 0,-10 1 0,9 0 0,-2-5 0,4-1 0,21-9 0,3-7 0,24-13 0,-15-2 0,0-4 0,-17 7 0,-1-3 0,-4 9 0,-5 7 0,-1 20 0,-5 8 0,0 8 0,0-10 0,0-4 0,0-12 0,0-5 0</inkml:trace>
  <inkml:trace contextRef="#ctx0" brushRef="#br0" timeOffset="1.9588E6">10180 18112 8191,'7'0'0,"30"0"1852,7-12 1,6-4-1853,-7 7 0,2 0 0,-1-2 0,15-11 0,-2 0 0,-1 8 0,-5 3 0,5-9 2961,-13 18-2961,-32 0 0,1 3 0,-22 5 0</inkml:trace>
  <inkml:trace contextRef="#ctx0" brushRef="#br0" timeOffset="1.96037E6">10581 18234 24575,'-37'0'0,"3"6"0,-16 1 0,22 5 0,3-6 0,19 3 0,2 2 0,4 1 0,0 3 0,0-4 0,0 5 0,0 0 0,0 1 0,4-7 0,2-5 0,10-5 0,1-5 0,4 4 0,-9 1 0,7 1 0,-17 8 0,12 2 0,-13 13 0,-5 0 0,-3 0 0,-9-7 0,-4 4 0,2-7 0,-7 2 0,8-10 0,7-6 0,5 0 0</inkml:trace>
  <inkml:trace contextRef="#ctx0" brushRef="#br0" timeOffset="1.96102E6">10599 18309 24575,'15'-13'0,"6"1"0,1 4 0,-1 2 0,4 6 0,-12 9 0,7 3 0,-14 13 0,-2-2 0,-16 6 0,-9 6 0,0-12 0,-7 1 0,16-19 0,7-5 0,15 0 0,15 0 0,18 10 0,-3-8 0,23 17 0,-11-17 0,-2 6 0,-17-8 0,-17 0 0,-10 0 0,-1 0 0</inkml:trace>
  <inkml:trace contextRef="#ctx0" brushRef="#br0" timeOffset="1.96167E6">11863 17652 8505,'9'29'0,"-7"9"2547,2 0 0,0 2-2547,-4 16 0,5-14 2771,-4-22-2771,-1-14 0,-1-1 0,-4-5 0</inkml:trace>
  <inkml:trace contextRef="#ctx0" brushRef="#br0" timeOffset="1.96185E6">11814 17841 10565,'-5'-6'0,"10"-8"5041,1 6-5041,12-9 2437,30-10-2437,12 5 0,-22 4 0,0-1 0,16 1 0,-24 1 0,-25 13 0</inkml:trace>
  <inkml:trace contextRef="#ctx0" brushRef="#br0" timeOffset="1.96602E6">12568 17501 24575,'0'8'0,"0"0"0,0 26 0,0-2 0,0 9 0,0-9 0,0-7 0,0-10 0,0-4 0,0 4 0,0-3 0,0-2 0,0-5 0</inkml:trace>
  <inkml:trace contextRef="#ctx0" brushRef="#br0" timeOffset="1.96664E6">12776 17463 24575,'13'0'0,"13"-6"0,13 5 0,-5-1 0,-19 13 0,-10 5 0,-18 8 0,-1 2 0,-6-5 0,8-1 0,7-9 0,5-1 0,14 1 0,-6 0 0,7 0 0,-10-1 0,-10 6 0,-11 6 0,-19 5 0,13-8 0,-4-4 0</inkml:trace>
  <inkml:trace contextRef="#ctx0" brushRef="#br0" timeOffset="1.96692E6">12318 18031 24575,'9'6'0,"3"-1"0,41-14 0,-9-5 0,5-2 0,-6 5 0,3 1 0,-1-1-603,10-5 0,-2 0 603,-5 3 0,-9 4 0,-15 7 73,-9-4 1,-9 6 0,-1 0 0</inkml:trace>
  <inkml:trace contextRef="#ctx0" brushRef="#br0" timeOffset="1.96755E6">12649 18208 8191,'-16'0'0,"1"0"5063,4 0-5063,0 4 2818,-4 4-2818,3 8 1719,-7 3-1719,11 10 6784,8-9-6784,9 7 0,6-20 0,-3 7 0,-1-8 0,-5 9 0,-1 2 0,-19 10 0,1-9 0,-13 8 0,9-14 0,7-6 0,5-3 0,5-8 0</inkml:trace>
  <inkml:trace contextRef="#ctx0" brushRef="#br0" timeOffset="1.96797E6">12950 18150 11713,'16'0'0,"-4"0"4872,3 5-4872,-3 10 2238,-5 7-2238,-1 29 0,-12-10 0,4 6 1266,-13-15-1266,8-11 4486,-4-3-4486,11-3 0,15-9 0,11-2 0,9-12 0,29-3 0,-27-4 0,14 5 0,-41 5 0,-5 5 0</inkml:trace>
  <inkml:trace contextRef="#ctx0" brushRef="#br0" timeOffset="1.97977E6">10688 15483 24575,'0'11'0,"0"-1"0,-8 18 0,5-4 0,-5 27 0,2-12 0,4 26 0,-12-22 0,12 14 0,-7-22 0,9-4 0,0-10 0,5-5 0,-4-10 0,4-1 0</inkml:trace>
  <inkml:trace contextRef="#ctx0" brushRef="#br0" timeOffset="1.98005E6">10562 16005 24575,'0'16'0,"0"-1"0,10-9 0,1-7 0,27-27 0,5-17 0,-6 2 0,1 2 0,-31 20 0,2 13 0,-9-1 0</inkml:trace>
  <inkml:trace contextRef="#ctx0" brushRef="#br0" timeOffset="1.9811E6">12637 15442 24575,'0'43'0,"0"-1"0,0 10 0,0 0 0,0-3 0,0 0 0,0-6 0,0-1 0,-3-4 0,-1-4 0,3 3 0,-5-2 0,6-15 0,-5-14 0,-5-6 0,-7-7 0,1 1 0,1 2 0,9 8 0,1 2 0,14 0 0,3-1 0,4-5 0,3-6 0,3-5 0,-4-2 0,3-2 0,-15 9 0,-1 1 0</inkml:trace>
  <inkml:trace contextRef="#ctx0" brushRef="#br0" timeOffset="1.99645E6">13786 17728 8191,'8'0'0,"5"0"5063,45 0-5063,2 0 0,0 0 2818,-4 0-2818,-25 0 1719,-5 0-1719,-11 0 0,-9 0 0,-1 0 0</inkml:trace>
  <inkml:trace contextRef="#ctx0" brushRef="#br0" timeOffset="2.01289E6">15295 12593 24575,'-21'-9'0,"3"7"0,-18-14 0,3 9 0,-8-1 0,9-4 0,-7 10 0,7-4 0,-18 6 0,15 0 0,-11 0 0,3 15 0,-7-3 0,-8 18 0,9-1 0,18-7 0,7 1 0,13-12 0,-4 6 0,0 8 0,3-1 0,-1 5 0,12-12 0,-4 3 0,5-4 0,0 13 0,0-1 0,0-2 0,0-6 0,9-8 0,-2 4 0,16 10 0,-5-2 0,6 5 0,-7-12 0,3 3 0,-8-13 0,5 12 0,0-8 0,2 6 0,-1-7 0,-3-1 0,-4-7 0,4 7 0,2-3 0,13 6 0,2-4 0,1-1 0,7 1 0,23 1 0,-18-1 0,7-6 0,-14 3 0,0-1 0,22-4 0,-5-9 0,-17 7 0,1-13 0,1 8 0,1-7 0,4-6 0,-17 10 0,1-12 0,-18 20 0,5-24 0,-3 12 0,3-14 0,-2 7 0,0-8 0,-7 6 0,-1-15 0,-6 16 0,0-16 0,-14-2 0,-2-3 0,-13-2 0,9 19 0,-10-2 0,-6 12 0,-10-11 0,-4 9 0,5 4 0,4 7 0,9 7 0,-15 9 0,5 8 0,9-5 0,7 2 0</inkml:trace>
  <inkml:trace contextRef="#ctx0" brushRef="#br0" timeOffset="2.022E6">15181 17367 8191,'0'28'0,"0"10"2334,0-1 0,0 2-2334,0 21 1433,0-24 0,0 0-1433,0 15 1767,0 4-1767,0-21 6636,0-14-6636,0-23 0,0-4 0</inkml:trace>
  <inkml:trace contextRef="#ctx0" brushRef="#br0" timeOffset="2.02293E6">14734 18049 24575,'11'0'0,"21"0"0,29-11 0,-1 9 0,8 1-898,-18-6 1,1-2 0,1 2 897,7 5 0,1 2 0,-4-1 428,8-4 0,-5-1-428,-3 1 0,-6 1 443,-7 2-443,-32-6 0,-8 8 0,-28 0 0</inkml:trace>
  <inkml:trace contextRef="#ctx0" brushRef="#br0" timeOffset="2.02368E6">15058 18317 24575,'0'-11'0,"-5"5"0,-13 1 0,3 14 0,-13 3 0,0 21 0,4-8 0,-2 9 0,15-18 0,6 5 0,11 4 0,11 4 0,3 3 0,-3-10 0,2-5 0,-17-6 0,12 6 0,-13 0 0,-1 4 0,-14 4 0,-3-6 0,-12-5 0,7-8 0,-9-6 0,18-10 0,-1 3 0,14-4 0,0 7 0</inkml:trace>
  <inkml:trace contextRef="#ctx0" brushRef="#br0" timeOffset="2.02438E6">15263 18304 24575,'9'-12'0,"-7"-6"0,24 16 0,-10-17 0,21 11 0,-3-3 0,-6 15 0,0 4 0,-21 21 0,-4 0 0,-23 16 0,-17 4 0,3-15 0,1-2 0,18-25 0,0 3 0,8-4 0,7 0 0,36 5 0,-5-6 0,5 1 0,19 4 0,2 0 0,-8-4 0,1 0 0,10 1 0,-5-3 0,-2-4 0,-4 0 0,-25-5 0,-16 4 0,6-4 0</inkml:trace>
  <inkml:trace contextRef="#ctx0" brushRef="#br0" timeOffset="2.05098E6">16485 17882 24575,'16'0'0,"0"5"0,0-4 0,4 4 0,-4-5 0,10 0 0,-9 0 0,3 0 0,-23 0 0,5 0 0,-11 0 0</inkml:trace>
  <inkml:trace contextRef="#ctx0" brushRef="#br0" timeOffset="2.05121E6">16322 18097 24575,'26'6'0,"-4"-1"0,20-5 0,3-13 0,3 10 0,-5-15 0,-22 17 0,-1-9 0,-13 9 0,3-4 0</inkml:trace>
  <inkml:trace contextRef="#ctx0" brushRef="#br0" timeOffset="2.05198E6">17786 17410 8191,'-5'-12'0,"4"21"5063,-4 10-5063,-1 12 2818,4 2-2818,-4-3 1719,-4 33-1719,8-9 6784,-8 4-6784,10-25 0,0-13 0,0-13 0,0 2 0</inkml:trace>
  <inkml:trace contextRef="#ctx0" brushRef="#br0" timeOffset="2.05242E6">18049 17246 24575,'-25'17'0,"-3"14"0,13 4 0,3 3 0,-5 17 0,10-7 0,4 0 0,3 6 0,5-20 0,3-2 0,9 3 0,9-16 0,-5-19 0,-1-11 0,-13-23 0,3 4 0,-15-4 0,-27 10 0,1 29 0,-5-10 0,18 17 0</inkml:trace>
  <inkml:trace contextRef="#ctx0" brushRef="#br0" timeOffset="2.05278E6">17585 17937 24575,'56'0'0,"8"-11"0,-17 7 0,8-1 0,-2-1 0,11-6 0,1 0 0,-3 3 0,5 0 0,-8 1 0,-10-2 0,-6 0 0,10-7 0,-56 9 0,-2 3 0,-12 5 0</inkml:trace>
  <inkml:trace contextRef="#ctx0" brushRef="#br0" timeOffset="2.0532E6">17865 18105 8191,'-40'0'0,"9"10"5063,1 1-5063,18 11 2818,3 15-2818,9-4 0,15 18 1719,-3-12-1719,5 2 6784,7 0-6784,-20-1 0,11-2 0,-25-11 0,-8-3 0,-4-17 0,-5 2 0,15-34 0,3 19 0,9-19 0</inkml:trace>
  <inkml:trace contextRef="#ctx0" brushRef="#br0" timeOffset="2.05365E6">18013 18209 8191,'15'0'0,"-3"0"5063,15 5-5063,-9 13 2818,6 1-2818,-33 27 1719,0-21-1719,-22 9 6784,15-18-6784,5-5 0,49 1 0,2-8 0,5-2-816,5 1 0,2 0 816,6-2 0,0-2 0,-11-4 0,-3 0 0,16 3 0,-9-8 0,-28 5 0,-22-1 0,3 0 0,-9 1 0</inkml:trace>
  <inkml:trace contextRef="#ctx0" brushRef="#br0" timeOffset="2.1057E6">26228 11013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22:22.68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nkml:trace contextRef="#ctx0" brushRef="#br0">2411 6557 24575,'0'20'0,"6"7"0,8 21 0,15-1 0,-12-7 0,11-11 0,-17-16 0,5-6 0,4-1 0,-7-15 0,18-13 0,-9 0 0,3-7-1064,12-14 0,6-8 1,5-3 1063,-11 16 0,3-2 0,1-1 0,2-1 0,2-1-565,1 0 0,2-2 0,1-1 1,2-1-1,-1 2 0,0 0 565,-2 3 0,1-1 0,-1 1 0,1 1 0,-2 2 0,-2 2 0,11-6 0,-1 2 0,-3 3 0,-3 2 0,-1 0 0,-4 2 0,-8 7 0,6-5 0,-15 11 0,-12 9 0,-9 6 0,-2 1 0</inkml:trace>
  <inkml:trace contextRef="#ctx0" brushRef="#br0" timeOffset="3101">8306 5668 8191,'-11'0'0,"5"-4"5063,1-2-5063,5-5 2818,0 0-2818,6-4 1719,8-5-1719,20-7 6784,-5 5-6784,3 6 0,-17 7 0,0 7 0,1-3 0,5 5 0,-1 0 0,1 0 0,-4 5 0,-7 1 0,0 5 0,-9 4 0,9-3 0,-9 3 0,8 0 0,-7 2 0,7 5 0,-8 4 0,4-3 0,-5 3 0,5-5 0,-4 1 0,4-5 0,-5-2 0,0-4 0,0 4 0,0 7 0,0 0 0,0 8 0,0-8 0,0 21 0,0-10 0,-6 16 0,4 0 0,-4-7 0,6 22 0,0-4 0,0-16 0,0 4 0,0 0 0,0 0 0,0-5 0,0 1 0,4 6 0,1-2 0,-3 13 0,12-17 0,1-1 0,-10 1 0,15-11 0,0-3 0,-9-7 0,15 11 0,-13-18 0,-1-1 0,19 6 0,-16-8 0,30 3 0,-26-16 0,11-16 0,-12-11 0,-8-12 0,-3 12 0,-7 2 0,-10 15 0,-1 4 0,-10 1 0,5 5 0,5 5 0,-3 2 0,11 8 0,-21 13 0,11 36 0,-1-17 0,-1 4 0,6-8 0,1 2 0,2-2-823,-2 15 0,2-1 823,0 1 0,1-2 0,4-14 0,2 0 0,0 21 0,-2 6 0,-2-15 0,-2 1 0,1 3 0,1-8 0,-1 2 0,1 1 0,-3-3 0,-2 5 0,-3-2 0,0-3 0,-6 15 0,-2-10 0,-11-13 0,-6-19 0,4-12 0,-20-4 0,-9-16 0,1 7 0,27-6 0,2-1 0,-11 1 1646,0-16-1646,21 5 0,-5-17 0,23 21 0,-12-4 0</inkml:trace>
  <inkml:trace contextRef="#ctx0" brushRef="#br0" timeOffset="8900">2534 10108 24575,'0'11'0,"6"4"0,-4 1 0,4 4 0,0 1 0,-4-1 0,10 10 0,-5 2 0,6-5 0,-1-3 0,20-18 0,-6-22 0,3-12 0,10-5 0,5-7 0,2-4-1295,-11 8 1,1-4 0,0-2 0,1-1 0,0 1 1294,-1 2 0,-1 0 0,1-1 0,1 0 0,0-1 0,0 1 0,1-2 0,1 0 0,0 0 0,-1 2 0,-2 3-225,7-5 1,-1 5 0,-2 0 0,0 1 224,-2 0 0,0 0 0,-2 2 0,-1 3 0,14-8 0,-7 9 0,-12 14 0,-25 13 0,-5 9 0</inkml:trace>
  <inkml:trace contextRef="#ctx0" brushRef="#br0" timeOffset="12882">11240 10760 8191,'-11'0'0,"10"0"5063,6 0-5063,19 0 2818,-1 0-2818,6-6 1719,-8 5-1719,4-6 6784,7 7-6784,-9 0 0,1 0 0,-13 0 0,4 5 0,2-4 0,4 10 0,0-9 0,-5 4 0,-1-6 0,-4 0 0,13 6 0,4-4 0,13 4 0,-2-6 0,9 0 0,-8 0 0,-6 0 0,3 0 0,-3 0 0,1 0 0,12 0 0,0 0 0,-11 0 0,-2 0 0,21 0 0,-19 0 0,11-9 0,-14 8 0,2 0 0,3-3 0,2-1 0,7 6 0,-2-2 0,17-7 0,-22 7 0,0 0 0,19-8 0,-17 8 0,1 2 0,-4-1 0,0 0 0,-5 0 0,-1 0 0,30 0 0,-26 0 0,-1 0 0,26 0 0,-3 0 0,4 0 0,-14 0 0,1 0 0,-6 0 0,4 0 0,-3 0-554,9 0 0,-3 0 554,-5 0 0,-2 0 0,20 0 0,-21 0 0,3 0 0,1 0 0,3 0 0,-4 0 0,4 0 0,-1 0-656,-4 0 1,0 0 0,-2 0 655,15 0 0,-3 0 0,0 0 0,-4 0 0,10 0 0,6 0 0,-23 0 0,-17 0 995,-7 0-995,-5 0 0,-4 0 0,-5 0 0,-2 0 0,-9 0 0</inkml:trace>
  <inkml:trace contextRef="#ctx0" brushRef="#br0" timeOffset="16350">15450 10600 8191,'10'-11'0,"10"-1"4728,36-4-4728,6 7 0,-21-5 0,0 2 1429,-4 10 1,0-1-1430,11-12 0,2-1 0,3 14 0,-1 0 0,-2-8 0,-2-1 880,-6 8 0,-10 5-880,-24 7 6659,-21 7-6659,-29 10 378,3-12-378,-3 15 0,-6-10 0,11 14 0,3-16 0,22-3 0,17-13 0,15-3 0,31-14 0,-6 6 0,10-11 0,-26 19 0,-13-4 0,-7 6 0</inkml:trace>
  <inkml:trace contextRef="#ctx0" brushRef="#br0" timeOffset="21199">2611 12603 24575,'10'5'0,"1"5"0,1 23 0,9 12 0,-11-5 0,0 3 0,2-9 0,0-1 0,-1 33 0,0-33 0,-5-18 0,5-9 0,11-1 0,9-33 0,21-8-497,-19 5 0,4-7 1,2-2 496,7-2 0,2-1 0,3-2-455,-11 10 0,1-1 0,1 0 0,1-1 0,-1 1 455,8-5 0,0-1 0,0 2 0,-1 0 0,-1 2 0,0 1 0,-2 1 0,-3 3 0,-3 2 0,-2 3 0,-3 1 0,11-6 0,-7 5 0,-9 5 0,-2 10 0,-16 8 0,-2 5 0,-5 0 0</inkml:trace>
  <inkml:trace contextRef="#ctx0" brushRef="#br0" timeOffset="29334">9812 13334 24575,'11'0'0,"9"6"0,6-5 0,27 5 0,-16-5 0,2-2 0,0 1 0,1 0-1277,13 0 1,1 0 1276,-5 0 0,3 0 0,5 1 0,6-1 0,2-1 0,-13-1 0,1-2 0,1 0 0,3 1 0,-4 2 0,1 1 0,2 0 0,0 0 0,0-2-878,2-2 1,1-2 0,0 0 0,-2 0 0,-2 2 877,2 2 0,-4 2 0,0 0 0,3-1 0,-3-1 0,3-1 0,1 0 0,-1 0 0,-4 1-451,1 1 0,-4 1 0,0 1 0,3-1 451,8 0 0,2 0 0,1 0 0,-3 0 0,-8 0 0,0 0 0,-2 0 0,-3 0 0,22 0 0,-6 0 0,-8 0 0,-5 0 0,6 0 0,-19 1 0,-1-2 1232,13-4-1232,5 4 1195,-47-4 0,0 5 1,-16 0-1</inkml:trace>
  <inkml:trace contextRef="#ctx0" brushRef="#br0" timeOffset="31249">14102 13266 24575,'47'4'0,"-1"0"0,0-1 0,3 0 0,0 0 0,2 0 0,8-2 0,1-1 0,2-1-479,4-3 1,0 0 0,-2 1 478,-13 2 0,-1 0 0,-3 0 233,13-5 1,-11 1-234,-17 5 0,-26 0 0,-1 0 0</inkml:trace>
  <inkml:trace contextRef="#ctx0" brushRef="#br0" timeOffset="33265">15751 13224 24575,'3'6'0,"13"-1"0,14-5 0,35 0 0,-25-5 0,5 0 0,18 4 0,3-1-268,-21-4 1,0-2-1,-1 2 268,19 5 0,-4 0 99,-16-4 0,-3 0-99,16 5 0,-29 0 0,1 0 0,-16 0 0,-2 0 0,-5 0 0</inkml:trace>
  <inkml:trace contextRef="#ctx0" brushRef="#br1" timeOffset="4.16061E6">2548 15717 24575,'9'34'0,"5"3"0,5 1 0,4-8 0,-1-12 0,10-14 0,19-27 0,-4-9 0,6-9 0,-16 12 0,1-3 0,2-1 0,2-1-585,-1 1 1,0-2 0,3 0 0,0-1 0,1 0 584,5-3 0,1 0 0,1-1 0,1 1 0,-2 1 0,-1 2 0,1 0 0,-2 0 0,1 1 0,-1 1-309,6-5 0,1 2 0,-2 1 0,-3 1 309,-7 5 0,-1 1 0,-2 2 0,-3 1 0,19-13 0,-6 3 0,-14 10 0,-4 3 0,8-6 0,-18 14 2715,-9 6-2715,-6 4 1442,-5 0-1442,0 1 0,-2 1 0,0 0 0</inkml:trace>
  <inkml:trace contextRef="#ctx0" brushRef="#br1" timeOffset="4.16256E6">2826 15942 24575,'22'0'0,"38"0"0,-10 0 0,7 0 0,-3 0 0,6 0 0,2 0-1190,-4 0 0,3 0 0,2 0 0,0 0 1190,-8 0 0,1 0 0,1 0 0,0 0 0,2 0 0,3 0 0,1 0 0,0 0 0,1 0 0,0 0-394,1 0 1,0 0-1,1 0 1,-1 0-1,0 0 394,0 0 0,-1 0 0,1 0 0,-1 0 0,0 0 0,-2-1 0,1 0 0,-1 0 0,-1 0 0,0-1 17,-4 1 1,0-1 0,-1-1-1,-1 1 1,-1-1-18,4-1 0,-2 0 0,-2 0 0,-1-1-100,8 0 0,-2-1 1,-3 0 99,13-1 0,-6 0 957,-13 2 1,-3 1-958,-8 1 0,-3 1 2798,12-2-2798,-18 4 1783,-13 0-1783,-7 0 110,-5 0 1,-3 0 0,0 0 0</inkml:trace>
  <inkml:trace contextRef="#ctx0" brushRef="#br1" timeOffset="4.16512E6">16951 15180 24575,'24'-15'0,"24"-10"0,-9 8 0,4-1 0,8-1 0,3 1 0,1 1 0,-1 2 0,-3 3 0,-3 2 0,-8 3 0,-3 2 0,22-1 0,-16 5 0,-10 10 0,-4 11 0,-3 20 0,-12-7 0,-3 6 0,-1 12 0,-2 5 0,-3-12 0,-1 1 0,-1 1-170,0 3 0,-2 2 0,0-1 170,-1 0 0,-2 0 0,0-1 0,0-4 0,-1 0 0,-1-2 0,-2 17 0,0-2 0,0-10 0,0-3 0,2-6 0,2-3 0,0 23 0,2-11 0,4-7 510,12-7-510,16-6 0,15-6 0,11-6 0,2-9 0,-3-3 0,-8-6 0,-9-4 0,-11-3 0,-8-5 0,-7 0 0,-5-1 0,-3 3 0,-3 1 0,-2 1 0,-1 3 0,-1 2 0,-3 3 0,-1 1 0,-3 1 0,-2 0 0,2 0 0,2 0 0,1 0 0,1 0 0,-1 0 0,-1 0 0,0-1 0,-1-2 0,0 0 0,3 6 0,-1 40 0,1 7 0,0 9 0,1-1 0,-1 5 0,1 2-371,1-10 0,-1 1 1,1 0-1,0 0 371,0-1 0,0-1 0,1 0 0,0-2 0,0 9 0,1-1 0,0-3 0,1 9 0,1-4 0,1-10 0,1-4 0,0-10 0,0-3 0,4 22 0,-4-5 0,-2 5 741,-6-23 1,-3 1-742,-6 4 0,-5 0 0,-7 4 0,-6 0 0,-10-1 0,-4-3 0,-7 0 0,-2-5 0,-3-2 0,-2-5 0,16-10 0,0-2 0,0-1 0,-19 5 0,1-2 0,3-3 0,1-2 0,5-2 0,3-2 0,10-3 0,2-1 0,-23 0 0,12-4 0,26 0 0,5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6:26:54.936"/>
    </inkml:context>
    <inkml:brush xml:id="br0">
      <inkml:brushProperty name="width" value="0.05292" units="cm"/>
      <inkml:brushProperty name="height" value="0.05292" units="cm"/>
      <inkml:brushProperty name="color" value="#FF0000"/>
    </inkml:brush>
  </inkml:definitions>
  <inkml:trace contextRef="#ctx0" brushRef="#br0">19770 10164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4:35:05.867"/>
    </inkml:context>
    <inkml:brush xml:id="br0">
      <inkml:brushProperty name="width" value="0.05292" units="cm"/>
      <inkml:brushProperty name="height" value="0.05292" units="cm"/>
      <inkml:brushProperty name="color" value="#00B050"/>
    </inkml:brush>
  </inkml:definitions>
  <inkml:trace contextRef="#ctx0" brushRef="#br0">24952 5139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3:06:37.707"/>
    </inkml:context>
    <inkml:brush xml:id="br0">
      <inkml:brushProperty name="width" value="0.05292" units="cm"/>
      <inkml:brushProperty name="height" value="0.05292" units="cm"/>
      <inkml:brushProperty name="color" value="#0070C0"/>
    </inkml:brush>
  </inkml:definitions>
  <inkml:trace contextRef="#ctx0" brushRef="#br0">23621 9523 24575,'0'0'0</inkml:trace>
  <inkml:trace contextRef="#ctx0" brushRef="#br0" timeOffset="38032">15898 5136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4:33:33.489"/>
    </inkml:context>
    <inkml:brush xml:id="br0">
      <inkml:brushProperty name="width" value="0.05292" units="cm"/>
      <inkml:brushProperty name="height" value="0.05292" units="cm"/>
      <inkml:brushProperty name="color" value="#00B050"/>
    </inkml:brush>
  </inkml:definitions>
  <inkml:trace contextRef="#ctx0" brushRef="#br0">2489 2582 24575,'50'0'0,"1"0"0,-1 0 0,8 0 0,5 0 0,4 0 0,-14 0 0,3 0 0,3 0 0,1 0 0,3 0 0,-1 0 0,1 0-1229,-1 0 0,0 0 0,2 0 0,0 0 1,1 0-1,0 0 0,1 0 0,0 0 1228,-4 0 0,1 0 0,0 0 0,0 0 0,1 0 1,0 0-1,-1 0 0,1 0 0,-2 0 1,-1 0 0,-1 0 0,0 0 0,0 0 0,0 0 0,-1 0 0,1 0 0,-1 0 0,0 0 0,7 0 0,-2 0 0,1 0 0,-1 0 0,1 0 0,-1 0 0,1 0 0,1 0 0,-6 0 0,0 1 0,1-1 0,0 0 0,-1 0 0,1 0 0,0 0 0,0 0 0,-1-1 0,6 0 0,0-1 0,0 0 0,0-1 0,0 1 0,-1-1 0,-2 1 0,-1-1 97,1 1 0,-1-1 1,0 0-1,-2 0 1,-2 0-1,-1 0 1,-3 0-98,17-2 0,-3 0 0,-4 0 0,-8 1 904,8-5 0,-10 3-904,9 8 0,-10-3 0,11-2 0,7-1-549,-20 1 0,5-1 0,2 0 0,3-1 0,1 0 0,2 1 549,-6-1 0,2 0 0,2 0 0,1 0 0,1 0 0,0 0 0,0-1 0,0 1 0,-5 1 0,1-1 0,0 0 0,1 0 0,-1 0 0,1 0 0,-1 0 0,-1 1 0,0 0 0,4-1 0,0 1 0,-1 0 0,1-1 0,-2 2 0,0-1 0,-2 1 0,0-1 0,8 1 0,-1 0 0,-1 1 0,-2 0 0,-1 0 0,-3 0 591,-1 1 1,-3 0 0,-1 1 0,-2 0-1,-3 0-591,17 0 0,-4 0 0,-5 0 795,1 0 0,-7 0-795,12 0 0,-28 0 0,-12 0 4818,-4 0-4818,0-3 1277,1-1-1277,-2-2 0,-2-3 0,-2 2 0,-3 1 0,-2 1 0,0 2 0,4-2 0,-6 3 0,3-1 0</inkml:trace>
  <inkml:trace contextRef="#ctx0" brushRef="#br0" timeOffset="95464">4424 6801 24575,'-33'0'0,"-13"0"0,-14 2 0,0 4 0,15 5 0,18 4 0,15 3 0,7 7 0,3 13 0,2 20 0,0-18 0,0 3 0,0 6 0,0 2 0,0 4 0,0 0 0,0-1 0,0-2 0,0-6 0,0-2 0,0-7 0,0-3 0,0 12 0,-1-17 0,-5-10 0,-5-8 0,-5-4 0,-6-3 0,-3-4 0,0-1 0,2-3 0,7-7 0,7-3 0,6-2 0,6 4 0,11 5 0,10 4 0,9 3 0,1 8 0,-4 6 0,-3 12 0,-5 15 0,-1 20 0,-11-22 0,-2 2 0,0 7 0,-1 2 0,-2 5 0,-1 1 0,-2 0 0,0 0 0,-2-2 0,0-3 0,0-5 0,0-3 0,0 23 0,0-18 0,0-16 0,0-11 0,0-6 0,0-3 0,7 1 0,38 0 0,10-6 0,-8-3 0,4-2 0,-3-3 0,3-3 0,1-7 0,5-3 0,-3-2 0,-7 0 0,-2 0 0,-1-1 0,19-7 0,-6 0 0,-27 7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3:39:15.639"/>
    </inkml:context>
    <inkml:brush xml:id="br0">
      <inkml:brushProperty name="width" value="0.05292" units="cm"/>
      <inkml:brushProperty name="height" value="0.05292" units="cm"/>
    </inkml:brush>
  </inkml:definitions>
  <inkml:trace contextRef="#ctx0" brushRef="#br0">12241 15510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42:38.507"/>
    </inkml:context>
    <inkml:brush xml:id="br0">
      <inkml:brushProperty name="width" value="0.05292" units="cm"/>
      <inkml:brushProperty name="height" value="0.05292" units="cm"/>
      <inkml:brushProperty name="color" value="#FF0000"/>
    </inkml:brush>
  </inkml:definitions>
  <inkml:trace contextRef="#ctx0" brushRef="#br0">23302 11595 24575,'0'21'0,"0"16"0,-5 13 0,0 6 0,4-9 0,-1 3 0,-3-5 0,-3 3 0,3-4 0,4-6 0,0-4 0,-8 8 0,9-49 0,0-19 0,0-2 0,0 4 0</inkml:trace>
  <inkml:trace contextRef="#ctx0" brushRef="#br0" timeOffset="451">23382 11810 24575,'15'0'0,"1"-6"0,23-14 0,-9-1 0,5-10 0,-15 13 0,-14 2 0,-1 5 0,-5 14 0,-10 45 0,9-7 0,-1 5 0,-7-1 0,-1 0 0,8 6 0,1-4 0,-9-2 0,10-6 0,5-23 0,1-7 0,0-9 0,-1 0 0</inkml:trace>
  <inkml:trace contextRef="#ctx0" brushRef="#br0" timeOffset="1615">24055 12152 24575,'0'10'0,"0"1"0,-13 1 0,0-6 0,-8 0 0,10-10 0,2-2 0,12-5 0,3 0 0,11 5 0,5 1 0,-2 22 0,4 9 0,-15 7 0,-6 6 0,0 3 0,-3 0 0,-7 5 0,-1-2 0,-6 17 0,-7-26 0,9-30 0,1-1 0,2-5 0</inkml:trace>
  <inkml:trace contextRef="#ctx0" brushRef="#br0" timeOffset="2348">24937 11537 24575,'29'6'0,"35"-1"0,-15-10 0,4-1 0,-9 1 0,2 1 0,-2 0 0,16-2 0,-4-2 0,-14 0 0,-7 2 0,-8 5 0,-22-4 0</inkml:trace>
  <inkml:trace contextRef="#ctx0" brushRef="#br0" timeOffset="2565">25292 11512 24575,'-7'58'0,"1"0"0,0 1 0,2 0 0,3 6 0,2 1 0,-1-5 0,0-5 0,6 9 0,-4-15 0,4-35 0,-6-10 0</inkml:trace>
  <inkml:trace contextRef="#ctx0" brushRef="#br0" timeOffset="3035">23610 11260 24575,'23'-39'0,"-4"8"0</inkml:trace>
  <inkml:trace contextRef="#ctx0" brushRef="#br0" timeOffset="4601">23599 11282 24575,'-4'-11'0,"-7"5"0,-5 1 0,-17 5 0,0 0 0,-12 0 0,4 0 0,9 0 0,-15 0 0,10 13 0,-6-1 0,1 12 0,22-8 0,-8-2 0,10 6 0,-4-2 0,4 8 0,-10-6 0,13 1 0,-10-1 0,12 9 0,-8 7 0,-1 9 0,0 9 0,8-9 0,-1 3 0,13-18 0,-7 15 0,9 5 0,0-16 0,0 0 0,0 26 0,0-13 0,0-18 0,6 0 0,-4-6 0,10 6 0,-10 1 0,13-1 0,-8-2 0,3-2 0,1-9 0,3 18 0,5-9 0,16 14 0,-11-15 0,4-7 0,-7-3 0,-4-8 0,5 5 0,-1 0 0,0-5 0,0 5 0,0-10 0,8 5 0,3-6 0,9 0 0,-9-6 0,-2 4 0,-10-4 0,13-6 0,0 2 0,12-10 0,-1-1 0,-7-1 0,-3 0 0,-14 3 0,3-5 0,-5 5 0,11-11 0,-11 12 0,2 1 0,-9 7 0,-1-1 0,1 0 0,6-9 0,8-6 0,2-14 0,-6 7 0,4-4 0,-22 16 0,16-13 0,-11 2 0,-1-9 0,-1-8 0,-6 7 0,0-13 0,0 7 0,0-9 0,0-1 0,0 7 0,-12 7 0,8 14 0,-15 6 0,6-6 0,-12 1 0,1 6 0,-5 0 0,-10 1 0,-4 2 0,2 0 0,-2 1-714,-6 0 0,-1 3 714,7 3 0,5 1 0,-5-2 0,2 2 0</inkml:trace>
  <inkml:trace contextRef="#ctx0" brushRef="#br0" timeOffset="6600">22358 13877 24575,'8'0'0,"-5"0"0,46 0 0,-7 0 0,3 0 0,1 0 0,1 0 0,13 0 0,4 0 0,-3 0 0,5 0 0,-4 0-702,-12 0 1,-1 0-1,1 0 702,17 0 0,2 0 0,-7 0 0,-8 0 0,-10 0 126,1-5 0,-31 4 1,-14-4-1</inkml:trace>
  <inkml:trace contextRef="#ctx0" brushRef="#br0" timeOffset="6931">23459 13748 24575,'28'8'0,"-10"4"0,5-2 0,-17 17 0,-1-14 0,-5 24 0,0-14 0,0 7 0,-10-9 0,-2 0 0,-9-9 0,3 6 0,3-15 0,-2 10 0,9-11 0,-1 2 0</inkml:trace>
  <inkml:trace contextRef="#ctx0" brushRef="#br0" timeOffset="8235">23523 12603 8191,'-6'-5'0,"-3"4"5063,7 1-5063,-2 18 2818,4-4-2818,0 14 1719,6-3-1719,1 15 6784,27 9-6784,-16-20 0,2-1 0,5-5 0,2 0 0,8 6 0,0 1 0,-1-4 0,2 0 0,11 5 0,0 0 0,-8-5 0,-2-1-272,-2-6 1,-2-1 271,21 9 0,-18-12 0,1 1 0,2 0 0,1 1 0,9 3 0,-1-1 0,-5-3 0,-1-1 0,2 2 0,0-2 0,-10-9 0,1 0 0,13 9 0,2 0 0,-11-6 0,1 1 0,8 2 0,-2 3 0,-11-2 0,-3-1 0,16-1 0,-20-3 0,2-2 543,-3-4-543,4 4 0,-10-6 0,-25-9 0,5 7 0,-16-8 0</inkml:trace>
  <inkml:trace contextRef="#ctx0" brushRef="#br0" timeOffset="8550">25016 13360 24575,'21'0'0,"-1"0"0,-9 9 0,8 2 0,-12 10 0,3 4 0,-11 2 0,-18-1 0,-1 0 0,-9-6 0,12 2 0,-3-1 0,13-9 0,-2-3 0</inkml:trace>
  <inkml:trace contextRef="#ctx0" brushRef="#br0" timeOffset="11801">25951 13298 8191,'0'3'0,"-5"4"5063,4 18-5063,-4-3 2818,5 4-2818,0-6 1719,-6 10-1719,4 9 0,-4 12 0,6-1 6784,-6-2-6784,4-8 0,-4-8 0,6-6 0,0-6 0,0-13 0,0 2 0</inkml:trace>
  <inkml:trace contextRef="#ctx0" brushRef="#br0" timeOffset="15666">24951 14122 8191,'3'0'0,"4"0"5063,31-6-5063,4 5 0,6 0 0,8-7 0,6-1 435,0 7 0,6 3 0,1-2-435,-14-4 0,1-2 0,2 1 0,2 0-336,-5 2 1,2 0 0,1 1 0,-1 0 0,-2 0 335,6-1 0,-1 0 0,-1 0 0,0 0 0,1 0 0,1 0 0,-2 1 0,-4 1 1145,-1 1 1,-4 2 0,2-1-1146,-2-2 0,3-2 0,1 1 0,-1-1 0,-3 0 0,-1 0 0,1 0 0,1 0 0,7 0 0,3 1 0,-1-1 0,-2-1 0,-5 0 0,-1-1 0,-2 1 0,-3 1 0,1 2 0,-4 2 0,-2-1 0,10-3 0,-9 0 0,-8 4 0,-20 0 0,-10 0 0</inkml:trace>
  <inkml:trace contextRef="#ctx0" brushRef="#br0" timeOffset="22000">25914 14612 24575,'-16'0'0,"5"-5"0,11-1 0,11-5 0,7-4 0,12 2 0,-6 2 0,1 5 0,-10 6 0,8 0 0,-4 11 0,0 5 0,-10 8 0,-9 1 0,0-5 0,-26 21 0,8-11 0,-20 12 0,20-21 0,-2-10 0,13-2 0,-7-7 0,13 7 0,14-2 0,41 0 0,-7-4 0,2 0-496,-3-2 1,-1-2 495,5-4 0,-3 0 0,15 2 0,-25-7 0,-5 15 0,-27-4 0,-5 4 0</inkml:trace>
  <inkml:trace contextRef="#ctx0" brushRef="#br0" timeOffset="32582">29410 5560 8191,'0'20'0,"8"8"4844,1 23-4844,10-14 2845,-2-13-2845,8-12 0,30-21 0,-17-10 0,6-9 0,0 0-430,0 0 1,0-1 0,3-2 429,1-3 0,3-3 0,1-1 0,-2 1 0,-7 6 0,-2 1 0,0 0 0,5-1 0,5-3 0,4 0 0,2-1 0,0 0 0,-1 0 0,-4 1 0,-1 1 0,0-1 0,1 0 0,1 1 0,-5 5 0,3-1 0,0 0 0,-1 2 0,-1-1 0,-3 2 818,5-5 1,-2 1 0,-2 2-1,-5 4-818,14-1 0,-9 4 168,-7-4-168,-34 18 0,-2-3 0,-4 5 0</inkml:trace>
  <inkml:trace contextRef="#ctx0" brushRef="#br0" timeOffset="34233">29358 7874 8191,'-12'9'0,"1"-2"5063,-6 8-5063,9-4 2818,-1 4-2818,14 6 1719,9 4-1719,6 11 0,5-10 0,-1 1 6784,12-6-6784,-1-15 0,3-3 0,0 3 0,4-2-582,1-9 1,6-4-1,4-3 1,-1-1 581,7-5 0,0-3 0,3-1 0,3-3-792,-9 4 1,2-1 0,2-2-1,2 0 1,0-1 0,-1 0 791,-6 2 0,2 0 0,-1-1 0,1 0 0,-1 0 0,-1 0 0,-3 2 0,10-5 0,-1 1 0,-3 1 0,0 0 0,-2 1 0,6-1 0,1 0 0,-5 3 0,-6 2 0,6-3 0,-6 4-308,-5 4 1,-4 3 307,3-1 0,-6 7 0,-43 6 409,-11 0 1,0 0 0,-3 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5:39:03.228"/>
    </inkml:context>
    <inkml:brush xml:id="br0">
      <inkml:brushProperty name="width" value="0.05292" units="cm"/>
      <inkml:brushProperty name="height" value="0.05292" units="cm"/>
      <inkml:brushProperty name="color" value="#0070C0"/>
    </inkml:brush>
  </inkml:definitions>
  <inkml:trace contextRef="#ctx0" brushRef="#br0">11595 13762 8191,'11'0'0,"-2"0"5063,27 0-5063,2 0 0,7 0 0,7 0 0,11 0 0,6 0 79,-8 0 0,2 0 1,-2 0-80,-11 0 0,-2 0 0,-1 0 0,1 0 0,-1 0 0,-4 0 1010,-5 0 0,0 0-1010,15 0 0,0 0 2827,-16 0 1,-1 0-2828,5 0 0,-4 0 0,-2 0 0,-16 0 852,-13-5 0,-1 4 0,-5-4 0</inkml:trace>
  <inkml:trace contextRef="#ctx0" brushRef="#br0" timeOffset="2399">11561 13357 24575,'10'10'0,"-4"6"0,-1 0 0,4 12 0,-7 19 0,2-14 0,0 2 0,1 0 0,-1 0 0,-3 0 0,0-3 0,7 4 0,-8-41 0,0 3 0,0-23 0</inkml:trace>
  <inkml:trace contextRef="#ctx0" brushRef="#br0" timeOffset="2967">11634 13317 24575,'5'-11'0,"6"5"0,14-5 0,6 10 0,33-5 0,-23 0 0,3 2 0,20 2 0,2 1-1037,-7-4 1,-1 0 1036,5 5 0,-2 0 0,-18 0 0,-2 0 0,-4 0 0,-1 0 0,28 0 0,1 0 0,-18 0 0,0 0 0,-25 0 0,-7 0 2073,-4 0-2073,4 0 0,-8 5 0,11-4 0,-3 21 0,4 17 0,-11 3 0,-2 7 0,-2 8 0,-2 2-742,-2 4 1,0-2 741,0-17 0,0-3-82,-6 17 82,4-41 0,-4 3 0,6-14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48:10.146"/>
    </inkml:context>
    <inkml:brush xml:id="br0">
      <inkml:brushProperty name="width" value="0.05292" units="cm"/>
      <inkml:brushProperty name="height" value="0.05292" units="cm"/>
      <inkml:brushProperty name="color" value="#FF0000"/>
    </inkml:brush>
  </inkml:definitions>
  <inkml:trace contextRef="#ctx0" brushRef="#br0">20394 16219 10356,'14'-1'0,"3"-3"2037,18 6 0,5 1-2037,-6-3 0,1 0 0,25 0 0,5 0 488,-8 1 0,5-2-488,-11-1 0,5-2 0,3 0 0,1 1-240,-7 1 0,1 2 0,2 0 0,1-1 1,3 0 239,-5 0 0,2-1 0,2-1 0,1 1 0,0 0 0,-1 0 0,-2 1 0,0 0 0,-2 1 0,-1 0 0,0 0 0,2 1 0,2-1 0,2 0 0,3 0 0,2 0 0,0 0 0,0 0 0,-1 0 0,-2 0 0,1 0 0,-3 0 0,0 0 0,0 0 0,1 0 0,1 0 0,-3 0 0,1 0 0,2 0 0,-1 0 0,0 0 0,0 0 0,-3 0 0,4 0 0,-1 0 0,-1 0 0,-1 0 0,-1 0 0,-3 0 337,13 0 0,-2 0 0,-4 0 0,-5 0-337,13 0 0,-9 0 107,-17 0 0,-11 0 0,-22 0 1,-2 0-1</inkml:trace>
  <inkml:trace contextRef="#ctx0" brushRef="#br0" timeOffset="16952">2487 16327 8191,'-30'0'0,"1"0"5063,9 0-5063,-20 6 2818,14 0-2818,-13 6 1719,16 4-1719,5-9 6784,-5 11-6784,5-2 0,-6 6 0,-1 13 0,6-12 0,0 2 0,7-10 0,-3 2 0,3 0 0,-3 6 0,9-6 0,1-2 0,5-4 0,0 9 0,0 6 0,0 11 0,6 13 0,2-7 0,6 7 0,-7-18 0,5-2 0,3-1 0,-6-7 0,8 12 0,2-4 0,0-2 0,10 1 0,-12-12 0,-2-2 0,1-3 0,12 8 0,9 2 0,16 2 0,10-9 0,-4 3 0,-11-16 0,2-1 0,-7 9 0,3 0 0,-3-9 0,3-1 0,0 1-455,20 9 0,0 1 455,-17-10 0,1-1 0,-2 2 0,10 9 0,-2-1 0,6-8 0,0-1 0,-11 10 0,0-1 0,10-9 0,0 0-576,-12 9 0,-1 0 576,-4-8 0,1-1-118,11 9 0,1 0 118,-10-9 0,1 0 0,-1 5 0,3 2 0,-2-2 0,9-5 0,-2 0 0,-8 4 0,1 0 0,5-4 0,1-2 0,1 1 0,1 0 0,1 5 0,2 0 0,5-4 0,-1 1 0,-9 3 0,-4 0 0,-10-5 0,-3 0 0,27 0 845,-26 0-845,-4 0 0,3 0 0,1 0 0,3 0 0,10 0 0,2 0 0,3 0 0,-2 0 0,-15 0 0,1 0 0,12-5 0,2 0 0,-11 3 0,1 1 0,4-4 0,0 0 0,-10 5 0,-1 0 0,26 0 0,-15 0 0,8 0 1190,0 0-1190,-20 1 0,1-2 0,1-4 0,1 0 0,7 4 0,2 0 0,4-9 0,-2 0 131,-10 8 1,0 1-132,5-3 0,-1-2 0,-10 2 0,0 0 0,4 3 0,0 0 0,22-16 0,-13 15 0,-11-16 0,12 8 0,-18-2 0,2-2 0,5 2 0,-1-1 0,22-16 0,-27 11 0,-2-3 0,13-26 0,-4-2 0,-10-4 0,-20 21 0,-2 2 0,-6 2 0,0-20 0,-8-11 0,4 25 0,-3-1 0,-11-4 0,0 3 0,3-8 0,-10 9 0,-1 2 0,9 2 0,-7 4 0,-2 0 0,-3-4 0,-13 0 0,8 8 0,-14-3 0,-9 6 0,22 4 0,-2 0 0,-3 2 0,0 1 0,-1-1 0,2 1 0,-24-5 0,0 0 0,15 15 0,9-6 0,-3-1 0,-1 8 0,-1 1 0,-7-8 0,-2 0 0,8 7 0,-1 2 0,1-1 0,-10-3 0,0 0 0,10 4 0,-2 0 0,2 0 0,-11-5 0,0 0 0,11 4 0,-2 1 0,2-2 0,-14-3 0,0 0-146,13 5 0,0 0 0,1 0 146,-17 0 0,4 0-506,12 0 0,3 0 506,-3 0 0,3 0 0,-13 0 0,16 0 0,-1 0 0,-1 0 0,-3 0 0,-18 0 0,-2 0 0,4 0 0,-2 0 0,5 0 0,-3 0 0,2 0-332,12 0 1,1 0-1,-1 0 332,-9 3 0,-3 1 0,4-1 0,-8-2 0,4 1 0,10 3 0,3 0 0,4-5 0,3 0 0,-17 0 0,0 0 0,0 0-36,13 5 0,-3 1 36,2-5 0,-1 0 0,-14 9 0,-2 1 0,-4-4 0,2 0 0,14-1 0,-1 0 0,5 1 0,-4 1 0,4-1 0,-1-1 0,1 1 477,-10 3 0,0 2-477,11-2 0,4 0 0,-12 1 0,-2 6 0,24-15 0,-28 21 0,13-13 261,-15 13 0,38-16 0,3-1 0</inkml:trace>
  <inkml:trace contextRef="#ctx0" brushRef="#br0" timeOffset="58215">8476 11592 24575,'-6'16'0,"4"4"0,-4 11 0,6 30 0,0-19 0,0 2 0,0-4 0,0 1 0,4 9 0,1-2 0,-3 11 0,6-9 0,-8-17 0,0-44 0,0-11 0</inkml:trace>
  <inkml:trace contextRef="#ctx0" brushRef="#br0" timeOffset="58800">8470 11445 24575,'-6'-16'0,"1"1"0,10 4 0,5 5 0,2-4 0,41 9 0,-3-4 0,-14 10 0,1 3 0,13 9 0,-25 8 0,-8 18 0,-16 6 0,-1 12 0,-10-10 0,-5-13 0,-5-19 0,3-2 0,-9-3 0,3 3 0,1-4 0,5-3 0,2-5 0,-2-5 0,5-5 0,3 4 0,9-4 0</inkml:trace>
  <inkml:trace contextRef="#ctx0" brushRef="#br0" timeOffset="59333">9311 11334 8191,'-12'-17'0,"0"2"5063,1 4-5063,-9 5 0,-2 1 0,-11 25 2818,3-2-2818,-3 25 0,8-7 0,2 3 0,5-3 0,1 3 0,1 10 0,0 7 0,3-3 0,4 4 0,4-1 0,1 11 0,5-5 0,8-24 0,4-5 0,14 10 1719,8-12-1719,0-3 6784,-9-13-6784,5-2 0,-10-13 0,-10 0 0,-1 0 0</inkml:trace>
  <inkml:trace contextRef="#ctx0" brushRef="#br0" timeOffset="59868">9842 11468 8191,'-9'-23'0,"1"6"5063,-7 5-5063,-10 1 2818,-10 35-2818,-7 11 0,18-2 0,3 4 0,1 16 1719,5-5-1719,15-20 6784,17 20-6784,19 5 0,-6-20 0,2-2 0,19 9 0,-2-9 0,-38-19 0,7-5 0,-15 7 0,6-2 0,-14 8 0,-26 4 0,9-12 0,-19 7 0,21-17 0,-1 4 0,-1-6 0,-1-9 0,6 2 0,5-13 0,7 13 0,5-2 0</inkml:trace>
  <inkml:trace contextRef="#ctx0" brushRef="#br0" timeOffset="60318">9968 11217 10236,'6'3'0,"8"13"2356,4 9 0,3 8-2356,6 20 0,1 5 0,-3-6 0,0 2 229,-7-11 1,-1 3 0,-3-3-230,-6 3 0,-1 0-1317,5 16 0,-1 0 1317,-9-16 0,-1 0 0,5 8 0,-1-2 1565,-7-14 0,-4-3-1565,-9 20 0,-3-6 199,-6-15-199,6-18 364,1-1 1,6-9 0,6-1 0</inkml:trace>
  <inkml:trace contextRef="#ctx0" brushRef="#br0" timeOffset="60817">10885 11572 16387,'12'-6'0,"22"-4"1787,-2 2 0,4-1-1787,3-1 0,1 1 0,-6 3 0,-1 1 0,22-3 1409,-25 8-1409,-6 0 0,-13 0 0,-6 0 0</inkml:trace>
  <inkml:trace contextRef="#ctx0" brushRef="#br0" timeOffset="61020">10932 11762 24575,'59'6'0,"-23"-8"0,2-1 0,14-2 0,0-3 0,-11-2 0,-2-1 0,-2 6 0,-3-2 0,-4-7 0,-2 12 0,-16-4 0,-3 6 0</inkml:trace>
  <inkml:trace contextRef="#ctx0" brushRef="#br0" timeOffset="61416">11890 11313 24575,'6'21'0,"-1"8"0,-5 9 0,0 1 0,0 3 0,0 1 0,0 3 0,0 18 0,0 0 0,0-18 0,0-2 0,3-5 0,0-5 0,-1-1 0,4-18 0,0 1 0,-5-5 0,6 0 0,-7-7 0</inkml:trace>
  <inkml:trace contextRef="#ctx0" brushRef="#br0" timeOffset="162107">16577 11606 24575,'9'6'0,"3"-1"0,8-5 0,9 0 0,-11 0 0,22-13 0,-15 1 0,6-8 0,-15-8 0,-20 8 0,-3 0 0,-22 3 0,1 16 0,-17 7 0,0 17 0,4 7 0,10 1 0,11-7 0,6 6 0,6 1 0,2 6 0,15-9 0,-2-8 0,13-13 0,24 13 0,8-16 0,12 11 0,-28-13 0,0-4 0,21-11 0,-16 10 0,-11-10 0</inkml:trace>
  <inkml:trace contextRef="#ctx0" brushRef="#br0" timeOffset="162575">16957 11471 24575,'26'26'0,"-4"4"0,4 7 0,-7 1 0,-1-8 0,4 1 0,2-4 0,1 1 0,2 5 0,1-2 0,14 6 0,-19-14 0,-21-22 0,1 3 0,-8-9 0</inkml:trace>
  <inkml:trace contextRef="#ctx0" brushRef="#br0" timeOffset="162826">17206 11580 24575,'-10'0'0,"-7"14"0,-19 22 0,13-7 0,-1 4 0,-8 4 0,1 1 0,8-9 0,3-1 0,-16 21 0,19-31 0,9 7 0,-1-12 0,9-3 0,0-5 0</inkml:trace>
  <inkml:trace contextRef="#ctx0" brushRef="#br0" timeOffset="163876">17510 11120 8191,'-4'-6'0,"2"15"5063,-2 36-5063,4 5 0,5 7 0,0 7 0,-3-7 0,-1 3-6,3-9 0,0 3 1,-1-2 5,-2 8 0,-2-5 0,1-12 0,0-6 2042,0-1-2042,0-15 5540,0-4-5540,0-11 0,16-37 0,-2-2 0,2-5 0,8-3 0,3 1 0,-3 1 0,2 4 0,23-9 0,-11 34 3756,9 1-3756,-8 18 0,5 20 0,-25 11 0,11 12 0,-27-5 0,12-9 0,-15-8 0,0-9 0,0-5 0,0-10 0,0-2 0</inkml:trace>
  <inkml:trace contextRef="#ctx0" brushRef="#br0" timeOffset="164458">18254 11648 24575,'-6'-37'0,"-2"4"0,-8 15 0,-15 8 0,7 8 0,-13 16 0,9 14 0,3 7-6784,0 23 6784,14-24 0,2 12 0,9-25 0,9-5 0,8-5 0,4-7 0,14-16 6784,4-16-6784,-4-5 0,-2 4 0,-21 20 0,-2 19 0,-3 12 0,4-5 0,10 3 0,2-9 0,-6-5 0,-3-1 0</inkml:trace>
  <inkml:trace contextRef="#ctx0" brushRef="#br0" timeOffset="164825">18485 11592 24575,'-12'-17'0,"-7"6"0,8 7 0,-10 10 0,10 17 0,2-7 0,9 17 0,17-9 0,-2 4 0,10 3 0,-13-10 0,-7-1 0,-10-8 0,-5-1 0,-6 0 0,-5-10 0,1 5 0,3-6 0,7 0 0,5 0 0</inkml:trace>
  <inkml:trace contextRef="#ctx0" brushRef="#br0" timeOffset="166027">18437 11604 24575,'-6'9'0,"10"10"0,-2-1 0,7 5 0,-9-7 0,0 1 0,4 4 0,-2 0 0,7-9 0,-3 2 0,10-13 0,0 4 0,6-5 0,1-14 0,-5 1 0,3-37 0,2 3 0,-11-8 0,3 31 0,-15 31 0,0 25 0,0 0 0,6 6 0,1-19 0,0 5 0,-2-18 0,-5-1 0</inkml:trace>
  <inkml:trace contextRef="#ctx0" brushRef="#br0" timeOffset="166410">18839 11554 8191,'-4'-21'0,"-2"4"5063,-10 17-5063,1 22 0,3-12 2818,4 22-2818,14-7 1719,10 15-1719,6 3 0,-4-8 6784,-1-15-6784,-16-11 0,-1-3 0,-11 0 0,-1 4 0,-3-9 0,4 4 0,-4-10 0,-6-13 0,8-1 0,0 0 0,13 10 0</inkml:trace>
  <inkml:trace contextRef="#ctx0" brushRef="#br0" timeOffset="166826">18993 11242 24575,'0'44'0,"0"0"0,0-1 0,0-1 0,0-2 0,0-3 0,0 14 0,0-5 0,0-26 0,0 5 0,0-7 0,0 1 0,0-13 0,0-1 0</inkml:trace>
  <inkml:trace contextRef="#ctx0" brushRef="#br0" timeOffset="167178">18936 11501 8191,'5'-12'0,"1"-2"5063,9 13-5063,10-10 2818,7 9-2818,9-4 0,0 6 0,-13 0 1719,-4 0-1719,-18 5 6784,-1 10-6784,-5 3 0,0 7 0,0-5 0,0 1 0,0-1 0,0 1 0,0-5 0,0-5 0,0-6 0</inkml:trace>
  <inkml:trace contextRef="#ctx0" brushRef="#br0" timeOffset="167660">19186 11237 15408,'3'5'0,"0"1"3909,16 26-3909,-6 5 791,-2-4 0,3 4-791,5 3 0,2 0 0,-5-4 0,0 1 426,4 3 0,1-3-426,0-1 2824,-6-9-2824,5-32 0,-13-6 0,16-31 0,-12-9 0,1 15 0,0 0 0,3-11 0,-5 7 0,-1 33 0,-8 3 0,4 4 0</inkml:trace>
  <inkml:trace contextRef="#ctx0" brushRef="#br0" timeOffset="168010">19629 11527 24575,'51'0'0,"-11"-6"0,-11 4 0,-5-17 0,-7 7 0,6-12 0,-15 8 0,-16 5 0,-6 6 0,-19 10 0,15 1 0,-3 18 0,9 4 0,4 12 0,2-9 0,19 1 0,-1-10 0,22-1 0,6-10 0,3-5 0,-13-6 0,-11 0 0</inkml:trace>
  <inkml:trace contextRef="#ctx0" brushRef="#br0" timeOffset="169245">16701 12369 8191,'-10'-11'0,"4"0"5063,27-1-5063,17 3 0,12 1 0,-6-2 0,6-1 0,3 0 0,-1 1 41,0 1 0,0 1 0,2 0 0,5 0-41,-8-1 0,5 0 0,3-1 0,2 0 0,1 0 0,-1 1 0,-1 1-144,-3 1 1,0 2 0,-1 0 0,1 1 0,0 0-1,2-1 1,2 0 143,2-1 0,2-1 0,3 0 0,0 0 0,0 0 0,-1 0 0,-1 1 0,-3 0 0,-2 0 0,-2 1 0,0 0 0,-2 0 0,0 1 0,-1 0 0,-1-1 0,14 0 0,0 1 0,-1-1 0,-4 0 0,-5 0 0,8-4 0,-6-1 0,-1 2-36,-4 2 0,0 3 0,-4-2 36,7-2 0,-5-1 848,-10 0 1,-9 1-849,-23-1 3608,-32 2-3608,-19 0 0,-18 22 0,17-8 0,-2 1 1194,-6 6 1,2 1 0,-14-1-1,11-3 1</inkml:trace>
  <inkml:trace contextRef="#ctx0" brushRef="#br0" timeOffset="169678">17070 12601 24575,'-4'6'0,"19"-1"0,15-14 0,9-6-1665,11 3 1,9-2 1664,-13 0 0,5-4 0,4 0 0,3-1 0,0 3-858,0 3 0,1 1 1,2 1-1,2 0 0,2 0 1,1 0 857,-5-1 0,3 0 0,2-1 0,0 1 0,1 0 0,0 0 0,-1 1 0,-3 2-405,1 1 1,-1 1 0,0 1 0,-1 1-1,-1 0 1,0-1 0,-1 0 404,6-2 0,1-2 0,0 1 0,-3 0 0,-2 1 0,-5 3 0,2 2 0,-5 3 0,-2 0 0,1-3-92,1-4 0,2-3 0,-3 1 0,-4 2 92,13 5 0,-6 1 408,4-8 1,-17 1-409,-35 6 0,-12-3 0,-10 5 0</inkml:trace>
  <inkml:trace contextRef="#ctx0" brushRef="#br0" timeOffset="201831">5714 11443 24575,'-6'-5'0,"6"-1"0,18-13 0,9-12 0,-1 9 0,3-2 0,16-21 0,-5 12 0,3 0 0,-2-1 0,3 0-1735,-7 8 0,3 1 1,-1-1 1734,16-9 0,0 1 0,0 3 0,0 2-177,-8 8 1,-2 1 176,2-3 0,0 0 0,-2 3 0,1 1-299,-6 1 1,2-1-1,1 0 299,4-1 0,3-1 0,1 0 0,-4 2 0,2-1 0,0-1 0,-1 2-1185,10-5 1,-2 0 0,1 2 1184,-1 0 0,1 2 0,-2 0 0,-12 3 0,-3 1 0,4 0 361,14-4 1,5-1 0,0 1-362,-13 4 0,1 2 0,1-1 0,1-1 0,-3 1 0,1 0 0,0-1 0,2 0 0,-1 1 0,2 1 0,2 1 0,-1 0 0,-1 0 0,-2 1 0,0-1 0,-3 0 0,-1 1 0,3-1 0,10 0 0,2-1 0,0 0 0,-1 1 0,-8 2 0,-2 0 0,1 0 0,2 0 0,1-1 0,3 0 0,1-1 0,-1 2 0,-2 0-377,2 2 1,-1 2 0,-2 0 0,1-2 376,1-3 0,1-1 0,-2 1 0,-5 3 0,-4 6 0,-3 4 0,0-4 0,2-7 0,1-3 0,0 4 43,-3 6 0,0 4 0,2-2-43,13-7 0,3-1 0,1 0 0,-14 5 0,0 0 0,2 0 0,0 1 105,5-1 1,2 0 0,-1 0 0,-1 0-106,6 0 0,-2-1 0,1 2 0,-11 2 0,1 1 0,1 0 0,-2 1-277,12-1 1,0 0-1,-2 0 277,-8 0 0,-1 0 0,2 0 490,-4-1 1,2 1 0,1 0 0,-5 1-491,-2 2 0,-4 1 0,5 0 0,5 0 0,5-1 0,2 1 0,-3 0 0,6 0 0,-1 1 0,1 0 0,-7 1 0,1 0 0,1 0 0,-3-1 0,6 0 0,-3 0 0,1 0-397,1 3 1,1 1-1,-4-1 397,11 0 0,-1-1 0,-15 0 0,1 0 0,0 1 1010,13-2 1,2 2-1011,-6 1 0,3 3 0,2-1 0,-11-3 0,0 1 0,1-1 0,-3 2 0,6 3 0,-3 1 0,4 0 0,-4-2 0,4 0 0,-1 0 0,-4 1 0,-1 2 0,-4 1 0,3 0 0,-3-2 0,2-1 0,2 1 0,-3 0 0,9 3 0,-1 1 0,-3-2 0,-11-6 0,-1-1 0,-1 1 0,4 5 0,1 3 0,-3-2 1307,7-3 1,0 1-1308,-8 2 0,2 3 0,2-1 0,2-1 0,2 0 0,1-1 58,4 1 0,0 0 0,4 0-58,-4-1 0,3 0 0,0 1 0,-3-1 274,7 2 1,-3 0 0,1 0-275,-12-3 0,1 0 0,-1 1 0,-5-1 0,18 7 0,-6 1 25,-4-1 1,-4-1-26,-14-5 0,-1-1 111,10 5 1,0-1-112,-9-3 0,0 0 0,12 0 0,0 1 0,-11 0 0,-2-1 0,17 2 703,-28-4-703,-17-4 1877,-1-14-1877,-14 1 360,-4-17 1,1 11 0,1-5 0</inkml:trace>
  <inkml:trace contextRef="#ctx0" brushRef="#br0" timeOffset="202219">16821 10820 8191,'0'-17'0,"11"16"5063,-4 8-5063,20 20 2818,-18-5-2818,12 5 1719,-19 1-1719,12 12 6784,-12 5-6784,12-4 0,-13-8 0,4-16 0,-10-2 0,-18-1 0,8-2 0,-13-2 0,17-5 0,-13 1 0,-12-5 0,-6 14 0,12-13 0,13 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53:00.641"/>
    </inkml:context>
    <inkml:brush xml:id="br0">
      <inkml:brushProperty name="width" value="0.05292" units="cm"/>
      <inkml:brushProperty name="height" value="0.05292" units="cm"/>
      <inkml:brushProperty name="color" value="#FF0000"/>
    </inkml:brush>
  </inkml:definitions>
  <inkml:trace contextRef="#ctx0" brushRef="#br0">2929 2906 24575,'5'-6'0,"1"-3"0,5 7 0,0-7 0,-10 3 0,-7-5 0,-11 5 0,-21-7 0,-3 10 0,-17-5 0,10 8 0,10-1 0,-3 2 0,2 3 0,-1 2 0,-15 6 0,-2 3 0,0 2 0,2 2-470,10 1 0,2 0 470,6-4 0,1-1 0,-18 7 0,-3 6 0,23-14 0,1 3 0,-1 5 0,-1 2 0,-6 2 0,2 2 0,11-3 0,1 2 0,-13 10 0,0 1 0,10-2 0,1 3-684,-2 7 0,2 0 684,6-9 0,3-1 436,3 3 1,4 2-437,7-8 0,2 1 0,-2 5 0,3 0 0,9 5 0,3 0 0,0-5 0,3-1 0,4-5 0,2-1 0,-1-2 0,1-1 0,16 16 0,-13-15 0,0 1 0,13 20 717,-11-19 1,3-3-718,3-7 0,3-3 0,8 2 0,3-4 0,11-6 0,5-4 0,5 2 0,1-3-813,-18-5 1,0-2 0,-1 1 812,8 0 0,-2 0 0,2 1 0,-3-2 0,-18-6 0,-1-2 0,19-1 0,5-1 0,-14-2 0,1-3 0,2 1-928,10 3 1,2 2-1,-2-2 928,-6-2 0,-2-2 0,0 3 0,21 5 0,-4 0 0,-16-13 0,-2 0 0,-4 12 0,0 1 0,-1-5 0,1-1 0,3-4 0,1 0 0,5 5 0,0-1 367,1-12 1,-3-2-368,-4 7 0,-3 1 0,-9-1 0,-4-1 0,16-16 0,-13 9 0,0-2 0,-1-3 0,-2-2 0,0-5 0,-2-2 0,-5 1 0,-4 2 0,-7-12 1458,-5 17 1,-4 0-1459,-17-20 0,4 23 0,0-1 0,-15-28 0,-15 20 1568,18 1-1568,-12 2 0,-6-11 0,17 23 0,-3 0 0,-12-8 0,-1 1 0,7 6 0,-3 2 0,-13-1 0,-3 4 0,6 4 0,-3 3-624,-13 2 0,-5 2 624,13 3 0,-2 2 0,2 2-1125,-11 3 0,1 3 1125,18-3 0,-1 0 0,0 5-16,0 8 0,1 5 1,3-3 15,-7-3 0,1 1 0,5 3 0,-1 4 0,2-3 0,-3-1 0,4-3 0,9-3 0,1-1 0,-4 0 0,0-1 0,-14-6 1098,-1 11-1098,11-4 0,20-1 0,11 0 0</inkml:trace>
  <inkml:trace contextRef="#ctx0" brushRef="#br0" timeOffset="14466">7925 7861 8191,'-11'-6'0,"1"-3"5063,3 17-5063,3-2 2818,4 15-2818,0-4 1719,0 3-1719,4-3 6784,12 5-6784,-3-5 0,6 0 0,-8-11 0,6 8 0,1-3 0,14 7 0,2-1 0,15-1 0,-8-8 0,-6-3 0,3-2 0,3-2 0,3-2 0,8 1 0,2 0 0,-6 0 0,-2 0-289,-4 0 0,-3 0 289,17 0 0,9 0 0,-15 0 0,0 0 0,-12 0 0,0 0 0,22 0 0,2 0 0,-13 0 0,-3 0 0,-2 0 0,1 0 0,12 0 0,0 0 0,-13 0 0,-1 0 0,9 0 0,0 0 0,-12 5 0,-3-1 0,26-2 0,-17 16 0,14 0 0,-26-4 0,0 2 0,11 5 0,0 2 0,-2 8 0,-1 1 0,0-1 0,0 2 0,6 11 0,-2 1 0,-5-7 0,-1-2 0,-1 1 0,-2-2 289,-8-6 0,-4-2-289,-4 3 0,-4-47 0,2-21 0,6-23 0,10 7 0,-2 23 0,12 4 0,11 16 0,-20 1 0,2 0 0,11 7 0,3 4 0,7-2 0,4 3-1020,-12 1 1,2 3 0,-2-1 1019,12 2 0,1 0 0,-8-3 0,3 0 0,-1-1-557,-8 2 1,-1-1 0,2-1 556,11-1 0,3-2 0,1 2 0,-14 1 0,1 1 0,-1-1 0,0-1 0,15-5 0,-1-2 0,-4 1 0,-10 4 0,-2 1 0,-1-5 0,4-9 0,1-6 0,-4 0-540,6-3 1,-2-4 539,-11 0 0,0-2 0,-2-2 0,12-14 0,-5 1 0,-15 13 0,-5-2 0,-9-10 0,-6-2 0,-5-18 1287,-17 19 1,-5-1-1288,-1 8 0,-2 3 0,-22-10 1828,-2 4-1828,20 36 0,-36-9 0,12 12 0,-3 0 0,23 0 0</inkml:trace>
  <inkml:trace contextRef="#ctx0" brushRef="#br0" timeOffset="20367">9404 6525 24575,'9'-6'0,"11"1"0,3 5 0,5-6 0,-7 5 0,0-12 0,1 3 0,-4-8 0,-6-7 0,-6-2 0,-20 4 0,-3 8 0,-19 10 0,2 14 0,7-2 0,0 17 0,-11 24 0,20-16 0,-1 2 0,-2 4 0,2 0 0,-1 15 0,14-21 0,6-21 0,14 6 0,3-5 0,22 13 0,16-11 0,-19-6 0,0-2 0,28 0 0,-13-6 0,-31 0 0,-16 0 0</inkml:trace>
  <inkml:trace contextRef="#ctx0" brushRef="#br0" timeOffset="20686">9749 6528 8191,'5'-12'0,"19"20"5063,0 9-5063,14 16 2818,0 2-2818,-10-13 1719,1 3-1719,-13-20 0,-10 0 0,-2-5 0</inkml:trace>
  <inkml:trace contextRef="#ctx0" brushRef="#br0" timeOffset="20899">9941 6521 24575,'-11'5'0,"-1"5"0,-1 6 0,-7 14 0,-1 2 0,1 0 0,2-6 0,11-7 0,3-12 0,4 3 0</inkml:trace>
  <inkml:trace contextRef="#ctx0" brushRef="#br0" timeOffset="21450">10222 6474 24575,'6'35'0,"4"10"0,-2-2 0,1 1 0,-9-17 0,0-8 0,-5-34 0,-3-12 0,4-6 0,2-5 0,2-4 0,4-2 0,5-9 0,4 2 0,-3 14 0,1 2 0,14-21 0,-13 45 0,4 2 0,1 12 0,1 7 0,-7 25 0,-5-6 0,-6 13 0,-14-18 0,-8-1 0,-6-11 0,-1-6 0,8-6 0,5 0 0,1 0 0,9 0 0,1 0 0</inkml:trace>
  <inkml:trace contextRef="#ctx0" brushRef="#br0" timeOffset="21964">10449 6314 13065,'10'0'0,"18"0"4583,-8 9-4583,17 20 0,-25-3 2000,1 12-2000,-19-9 1107,-5-10-1107,-6 5 3820,1-18-3820,0-1 0,10-19 0,2 1 0,4-9 0,4 12 0,2-4 0,0 2 0,14-8 0,-11 3 0,7 7 0,-11 5 0</inkml:trace>
  <inkml:trace contextRef="#ctx0" brushRef="#br0" timeOffset="22434">10483 6416 24575,'5'11'0,"10"-5"0,7-6 0,8-14 0,-8 1 0,-3-6 0,-13 3 0,-2-1 0,-21-3 0,4 8 0,-12 8 0,10 10 0,3 9 0,-1 11 0,5 13 0,2 4 0,20-1 0,33-13 0,3-16 0,0-4 0,-24-9 0</inkml:trace>
  <inkml:trace contextRef="#ctx0" brushRef="#br0" timeOffset="22764">10811 6288 8191,'18'23'0,"-4"5"5063,10 5-5063,-16-8 2818,1-8-2818,-14-11 1719,-1-1-1719,0-14 0,2-3 0,4-9 6784,6 0-6784,5 0 0,6 3 0,-5 7 0,-3 5 0</inkml:trace>
  <inkml:trace contextRef="#ctx0" brushRef="#br0" timeOffset="22949">11032 6348 24575,'0'30'0,"6"-2"0,-5 4 0,6-11 0,-7-6 0,0-4 0,0-5 0,0-1 0</inkml:trace>
  <inkml:trace contextRef="#ctx0" brushRef="#br0" timeOffset="23117">11062 6158 8191,'0'-12'0,"0"3"0</inkml:trace>
  <inkml:trace contextRef="#ctx0" brushRef="#br0" timeOffset="23600">11147 6253 24575,'6'51'0,"-4"-2"0,4-17 0,-1-2 0,-4-23 0,18-10 0,-10-14 0,13-5 0,-9 1 0,5 5 0,-5 1 0,2 9 0,-9 20 0,-1 0 0,0 11 0,6-14 0,5-7 0,5-10 0,-1 5 0,6-12 0,-4 12 0,3-5 0,-8 6 0,-7 0 0,-5 0 0</inkml:trace>
  <inkml:trace contextRef="#ctx0" brushRef="#br0" timeOffset="23950">11569 6271 24575,'16'0'0,"1"0"0,-1 0 0,-5-5 0,-6-1 0,-10 0 0,-5 1 0,-10 23 0,-5 8 0,15 7 0,16-9 0,9-15 0,3-9 0,-13 0 0</inkml:trace>
  <inkml:trace contextRef="#ctx0" brushRef="#br0" timeOffset="24448">11699 6320 24575,'10'0'0,"-4"9"0,-1 10 0,1 3 0,1-2 0,18-11 0,11-18 0,14 1 0,-12-2 0,-6 4 0,-17 6 0,1 5 0,14 1 0,-11 0 0,5-2 0,-8-4 0,0-4 0,1-2 0,-1-5 0,-10-4 0,13-37 0,-16 18 0,-2-3 0,7-12 0,-1-1 0,-12-15 0,-10 27 0,1 60 0,-17 34 0,20-14 0,2 3 0,0-3 0,1-2 0,1-2 0,4-3 0,16 7 0,-5-17 0,6-11 0,-10-9 0</inkml:trace>
  <inkml:trace contextRef="#ctx0" brushRef="#br0" timeOffset="24616">12076 6358 8191,'33'-29'0,"10"7"2167,-10 10 0,0 1-2167,29-7 1451,-14 6 0,2-2-1451,-12 0 0,-2 0 0,-1 1 0,-2 1 0,6-5 0,-30 11 0</inkml:trace>
  <inkml:trace contextRef="#ctx0" brushRef="#br0" timeOffset="30116">17573 8860 24575,'-12'-4'0,"-2"2"0,8-2 0,-10 4 0,-14 0 0,-2 0 0,-5 0 0,4 6 0,15-5 0,-2 5 0,14-1 0,-4 14 0,8 25 0,-4-1 0,1-4 0,0 2 0,4 5 0,-1 1 0,-7 14 0,-3 2-1017,6 3 0,0-1 1017,-1-11 0,0-5 0,-3 16 0,10-33 0,0-17 0,10-9 0,9-1 0,40-20 0,3 3 1017,-26 0 0,-1 1-1017,14 0 0,-24-4 0,-14 8 0,-7-3 0,-4 5 0</inkml:trace>
  <inkml:trace contextRef="#ctx0" brushRef="#br0" timeOffset="30367">17277 9334 24575,'5'-6'0,"6"1"0,5 0 0,5 4 0,-9-4 0,-2 5 0</inkml:trace>
  <inkml:trace contextRef="#ctx0" brushRef="#br0" timeOffset="30666">17526 9237 24575,'22'5'0,"2"2"0,-4 12 0,4 9 0,9 23 0,-4-6 0,-4-2 0,-7-24 0,0-36 0,-10-22 0,5-1 0,-13-5 0,0 24 0,0 0 0,0 5 0,0 6 0,0 5 0</inkml:trace>
  <inkml:trace contextRef="#ctx0" brushRef="#br0" timeOffset="30949">17872 9324 24575,'23'0'0,"-4"-5"0,5-10 0,-13-3 0,-6-3 0,-15 10 0,2-3 0,-7 12 0,-15 6 0,12 33 0,-6 19 0,15-4 0,29-1 0,-10-34 0,29 5 0,-30-15 0,10-1 0</inkml:trace>
  <inkml:trace contextRef="#ctx0" brushRef="#br0" timeOffset="31248">18155 9344 24575,'-6'21'0,"4"-4"0,-4-2 0,6-4 0,5-5 0,10-12 0,2-3 0,17-10 0,-2 5 0,1 11 0,-4 9 0,-12 11 0,-7 1 0,0-2 0,-9-10 0,4-1 0</inkml:trace>
  <inkml:trace contextRef="#ctx0" brushRef="#br0" timeOffset="32348">18653 9030 24575,'0'20'0,"0"18"0,0 19 0,0-15 0,0 2 0,0-3 0,0-1 0,0 21 0,5-34 0,-4-17 0,4-14 0,-5 3 0,0-5 0,0 1 0</inkml:trace>
  <inkml:trace contextRef="#ctx0" brushRef="#br0" timeOffset="32583">18804 8933 24575,'0'52'0,"0"-21"0,0 22 0,6-30 0,-4 14 0,4-5 0,-6-4 0,0-4 0,0-18 0,0-1 0</inkml:trace>
  <inkml:trace contextRef="#ctx0" brushRef="#br0" timeOffset="32797">18515 9255 12112,'37'-26'0,"-3"6"2398,-2 4 0,4 0-2398,4-1 0,1 1 0,6 1 0,1 0 0,-3-2 0,-3 2 0,21-3 0,-40 9 0</inkml:trace>
  <inkml:trace contextRef="#ctx0" brushRef="#br0" timeOffset="32966">18798 9254 24575,'41'-15'0,"6"11"0,-13-15 0,0 0 0,18 13 0,-17-16 0,-4 0 0,-9 18 0,-2-16 0</inkml:trace>
  <inkml:trace contextRef="#ctx0" brushRef="#br0" timeOffset="33250">19510 8861 8191,'-34'-3'0,"4"18"5063,3 8-5063,12 19 2818,15-15-2818,9 11 1719,1-8-1719,9 18 6784,1-19-6784,-9 8 0,-17-20 0,-35 15 0,17-18 0,-13 6 0</inkml:trace>
  <inkml:trace contextRef="#ctx0" brushRef="#br0" timeOffset="33721">17074 10161 24575,'25'-21'0,"13"2"0,11 0 0,-7 4 0,6-1 0,3 0 0,-1 1-2391,0 0 1,0 0 0,2 0 0,2 0 2390,-2 2 0,3-1 0,2 0 0,-2 1 0,-2 2 0,0 0 0,-2 1 0,1 1 0,3-1 0,5 0 0,5 0 0,1-1 0,0 1 0,-1-1-609,-6 1 0,-1 1 0,0-1 1,-1 1-1,1 0 609,0 2 0,1 0 0,-1 1 0,-1 0 0,-3-2 0,1-3 0,-2-2 0,-4 1 0,-6 4 1029,3 6 0,-8 0-1029,12-21 0,-32 17 0,-18 0 3671,-18 2-3671,-1 4 0,0 0 0,10 0 0</inkml:trace>
  <inkml:trace contextRef="#ctx0" brushRef="#br0" timeOffset="35066">17599 10158 24575,'0'29'0,"0"10"0,0 9 0,-5 1 0,-2 7 0,-2 4 0,-2 4-317,1-12 0,-1 2 0,0-1 317,0-2 0,0 0 0,1-5 116,0 0 1,1-5-117,1-5 0,1-6 0,6-13 0,-4 3 0,10-14 0,1-1 718,50-5-718,-7-8 0,8-3 0,-3 6 0,5-1 0,-2 1-780,-7-2 0,-2-1 0,0 1 780,0 3 0,0 0 0,-6 0 0,-3-2 0,-4 1 0,0 4 0,-3-1 0,12-9 0,-17 7 0,-31-4 0,2 2 0,-8 0 0</inkml:trace>
  <inkml:trace contextRef="#ctx0" brushRef="#br0" timeOffset="35349">18109 10786 24575,'59'15'0,"-19"-4"0,2 2 0,-1 2 0,-1 0 0,8 4 0,-6 0 0,-6 4 0,-4 4 0,-43 2 0,2-9 0,-29 6 0,6-6 0,5-11 0,3 4 0,18-13 0,1 0 0</inkml:trace>
  <inkml:trace contextRef="#ctx0" brushRef="#br0" timeOffset="36049">19371 10305 14571,'-25'0'0,"2"5"4171,-18-4-4171,13 4 1732,2-1-1732,6-2 941,8 7-941,2 1 3160,5 41-3160,5 10 0,0 0 0,0 5 0,5-3 0,1 0-658,-5-5 0,1-2 658,3-10 0,1-3 0,0 21 0,-5-28 0,10 10 0,-5-34 0,9 2 0,-3-13 1316,24 4-1316,10-5 0,7-6 0,-10 4 0,-11-33 0,-24 22 0,5-18 0,-13 26 0</inkml:trace>
  <inkml:trace contextRef="#ctx0" brushRef="#br0" timeOffset="36283">19261 10873 24575,'26'-14'0,"27"-14"0,-21 17 0,0 2 0,30-14 0,-33 17 0,-20 6 0</inkml:trace>
  <inkml:trace contextRef="#ctx0" brushRef="#br0" timeOffset="36532">20016 10571 24575,'12'-17'0,"14"7"0,-5-3 0,37-4 0,-5-2 0,0 3 0,-25 10 0,-18 6 0</inkml:trace>
  <inkml:trace contextRef="#ctx0" brushRef="#br0" timeOffset="36685">20089 10576 24575,'26'6'0,"4"-2"0,7-4 0,-14 0 0,-5 0 0</inkml:trace>
  <inkml:trace contextRef="#ctx0" brushRef="#br0" timeOffset="38015">21094 10143 8191,'-4'-6'0,"2"-3"5063,-7 8-5063,-2-4 2818,0 0-2818,-5 4 1719,6-4-1719,-1 10 6784,-4 5-6784,-2 6 0,6 5 0,2 4 0,15-2 0,10 22 0,2 5 0,0 5 0,-10 0 0,-8-17 0,-9 0 0,7 0 0,-31 3 0,16-10 0,-15-9 0,19-22 0,13-7 0,11-3 0,9 18 0,0 21 0,-5 7 0,2 29 0,-9-22 0,12 1 0,-7-20 0,3-18 0,-1-2 0,29-19 0,4-10 0,-4 5 0,-14-1 0</inkml:trace>
  <inkml:trace contextRef="#ctx0" brushRef="#br0" timeOffset="38567">21520 10241 24575,'31'0'0,"6"-6"0,3 5 0,-7-1 0,-16 17 0,-17 12 0,-4 8 0,-13 5 0,0-10 0,1 3 0,4-15 0,14 1 0,0-13 0,26-1 0,0-5 0,13 0 0,-14 0 0,-7 0 0,-15 0 0</inkml:trace>
  <inkml:trace contextRef="#ctx0" brushRef="#br0" timeOffset="38883">22068 10483 24575,'0'26'0,"0"4"0,0 6 0,5 0 0,-4-11 0,4 0 0,-5-14 0,0 0 0,0-6 0</inkml:trace>
  <inkml:trace contextRef="#ctx0" brushRef="#br0" timeOffset="39483">22486 10140 24575,'0'16'0,"0"13"0,-21 10 0,16 11 0,-32 6 0,34-21 0,-12-10 0,19-14 0,15-5 0,8-1 0,11-14 0,2 7 0,-6-19 0,4 6 0,-11-6 0,-2 7 0,-14 14 0,-6 6 0,-5 9 0,0 11 0,6 1 0,-4 4 0,4-9 0,-6-7 0,0-9 0,0-1 0</inkml:trace>
  <inkml:trace contextRef="#ctx0" brushRef="#br0" timeOffset="40033">23038 10399 8191,'6'9'0,"-1"-2"5063,-10 4-5063,-1-2 2818,-5-8-2818,5-5 1719,2-7-1719,13-7 6784,2 7-6784,10 5 0,-1 17 0,-9 1 0,11 31 0,-18-1 0,8 8 0,-21-15 0,1-15 0,-12-14 0,4-2 0,4-4 0,2 0 0</inkml:trace>
  <inkml:trace contextRef="#ctx0" brushRef="#br0" timeOffset="40883">23387 10049 24575,'6'9'0,"-1"12"0,-5 11 0,0 5 0,5-11 0,-4-6 0,8-9 0,2-5 0,10-1 0,0-5 0,5-7 0,-10 6 0,4-10 0,-8 10 0,3-4 0,-9 10 0,4 5 0,-3 6 0,-1 0 0,5-5 0,-10-2 0,9-8 0,-4 9 0,0-4 0,-1 5 0,-5-1 0,0 1 0,4 0 0,-3 0 0,4-1 0,-5-4 0,0-1 0</inkml:trace>
  <inkml:trace contextRef="#ctx0" brushRef="#br0" timeOffset="41719">23827 9800 24575,'11'0'0,"4"-6"0,10 4 0,-1-4 0,1 11 0,-8 5 0,-11 16 0,5-3 0,-10 3 0,21-7 0,-13-7 0,14 2 0,-8-8 0,-2 8 0,-2-7 0,0 13 0,-10-3 0,4 9 0,-5-8 0,0 1 0,0-8 0,0 5 0,4 0 0,2 1 0,0-1 0,-6-6 0,-18 1 0,-5 0 0,-16 1 0,15 3 0,-1-6 0,18 0 0,2-9 0</inkml:trace>
  <inkml:trace contextRef="#ctx0" brushRef="#br0" timeOffset="45248">23540 9926 8191,'0'-10'0,"-5"4"5063,-1 1-5063,-5 5 2818,-9 6-2818,3 11 1719,0-3-1719,-1 9 6784,16-12-6784,-12 6 0,8-1 0,-5 6 0,0-5 0,5-2 0,-3-4 0,3 4 0,-5 2 0,5 0 0,1-2 0,0 1 0,4-4 0,-4 25 0,10-17 0,-4 14 0,13-17 0,-12-6 0,22 5 0,-9 0 0,13 0 0,-6-5 0,0-2 0,-1-8 0,0 4 0,-1-5 0,1 0 0,4-5 0,-8-1 0,-1-5 0,-12-9 0,-4 3 0,-6-14 0,0 9 0,-6-3 0,1 8 0,-4 7 0,-2-1 0,-4 9 0,0-4 0,-1 11 0,1 1 0,0 6 0,4-6 0,6 1 0,7-7 0</inkml:trace>
  <inkml:trace contextRef="#ctx0" brushRef="#br0" timeOffset="46632">25969 9657 24575,'-11'0'0,"-4"-5"0,-2 4 0,-13-4 0,-9 15 0,-18-8-450,22 8 1,-4 2 449,-4-5 0,-4 0 0,-4 0-815,-10 4 1,-4 1-1,-3 0 815,6 0 0,-3 1 0,-1-1 0,0 0 0,12-2 0,-1-1 0,1 0 0,0-1 0,4 0 0,-17 3 0,5-1 0,2 0 0,11-1 0,1-1 0,10-2 0,0-5 0,16 4 0</inkml:trace>
  <inkml:trace contextRef="#ctx0" brushRef="#br0" timeOffset="47100">24482 9690 24575,'-24'5'0,"-1"14"0,-4 21 0,1 6 0,0-2 0,6-12 0,-4 11 0,16-19 0,-2 5 0,12-9 0,17-5 0,29-4 0,-9-5 0,3-3 0,4-3 0,0 0 0,-1 3 0,-2 0 0,14-1 0,-16 8 0,-23 1 0,-6-4 0,-10 2 0</inkml:trace>
  <inkml:trace contextRef="#ctx0" brushRef="#br0" timeOffset="50963">26810 9271 8191,'6'-4'0,"9"-2"5063,-35 0-5063,6 7 2818,-38 6-2818,8 7 1719,5-6-1719,13 3 6784,11-10-6784,9 13 0,-5 11 0,1 8 0,2 11 0,-1-10 0,-1 3 0,4 1 0,0 3 0,-6 22 0,0 2 0,5-10 0,2-2 0,-2-9 0,3-3 0,4 7 0,9-28 0,2-7 0,14-2 0,-3-5 0,3-12 0,-4 4 0,8-10 0,-10 5 0,9-6 0,-16-7 0,-1 10 0,-7-4 0</inkml:trace>
  <inkml:trace contextRef="#ctx0" brushRef="#br0" timeOffset="51198">26467 9750 8191,'15'-6'0,"14"-11"5063,15-1-5063,-6-5 2818,-2 7-2818,-21 9 0,-9 7 0,-1 0 0</inkml:trace>
  <inkml:trace contextRef="#ctx0" brushRef="#br0" timeOffset="51515">26740 9650 24575,'20'26'0,"4"-5"0,-1 14 0,-2-14 0,-10-10 0,4 4 0,2-1 0,-1-3 0,6-14 0,-2-17 0,0-20 0,-5 11 0,-1-3 0,2-30 0,0 14 0,-10 16 0,-1 26 0,-4 1 0,4 5 0</inkml:trace>
  <inkml:trace contextRef="#ctx0" brushRef="#br0" timeOffset="51832">27102 9602 11946,'16'0'0,"-5"0"4829,4-4-4829,-4 2 2197,4-7-2197,-8-2 1238,2-5-1238,-9 0 4365,-9 5-4365,-3 7 0,-5 8 0,1 2 0,2 34 0,7 15 0,-2-1 0,14-5 0,1-34 0,9-4 0,6-5 0,2-8 0,-7 1 0,-7-5 0</inkml:trace>
  <inkml:trace contextRef="#ctx0" brushRef="#br0" timeOffset="52366">27305 9651 24575,'0'11'0,"4"0"0,-2 0 0,7 4 0,1 3 0,2-6 0,3-6 0,-4-16 0,9-9 0,-7 2 0,11 5 0,-8 7 0,13 5 0,-6 5 0,10-4 0,-11 4 0,3-5 0,-1-13 0,-7 5 0,3-15 0,2-26 0,-17 16 0,-1-3 0,6-23 0,-5-2-355,-9 14 1,-2 3 354,6 0 0,-2 7 0,-13 10 0,9 13 0,-8 29 0,7 2 0,-2 29 0,9 2 354,4-8 1,2 1-355,3-5 0,1-1 0,2 1 0,0-4 0,12 4 0,-13-26 0,-6-10 0</inkml:trace>
  <inkml:trace contextRef="#ctx0" brushRef="#br0" timeOffset="52531">27755 9427 24575,'40'-40'0,"-6"16"0,6 2 0,9 1 0,3 3 0,-3 1 0,-4-1 0,-10-3 0,-7 2 0,-6 6 0,-22-4 0</inkml:trace>
  <inkml:trace contextRef="#ctx0" brushRef="#br0" timeOffset="62365">19453 12012 24575,'0'-11'0,"-11"14"0,-13 25 0,-1 5 0,-7 18 0,21-5 0,1-11 0,2 3 0,5 2 0,3-1 0,-3-1 0,2-2 0,12 16 0,2-32 0,16-13 0,14-2 0,-10-19 0,1-7 0,0 4 0,-3-4 0,-6-11 0,-4-4-263,-3 6 1,-5-1 262,-11-32 0,2 3 0,-15 11 0,-16 15 0,4 16 0,-7 11 0,9 1 131,5 6 0,6 0 0,5 0 1</inkml:trace>
  <inkml:trace contextRef="#ctx0" brushRef="#br0" timeOffset="62799">20098 12091 24575,'34'0'0,"0"0"0,-2-6 0,1-3 0,32-3 0,-18-5 0,-10 9 0,-23 8 0</inkml:trace>
  <inkml:trace contextRef="#ctx0" brushRef="#br0" timeOffset="62933">20228 12138 8191,'0'14'0,"7"-10"5063,15 14-5063,25-16 2818,-12-10-2818,7 4 0,-28-8 0,-9 12 0</inkml:trace>
  <inkml:trace contextRef="#ctx0" brushRef="#br0" timeOffset="63720">21526 11677 24575,'-17'-6'0,"-3"1"0,8 10 0,2 5 0,0 2 0,9 3 0,1 5 0,1-7 0,17 24 0,-9-1 0,5 26 0,-14-4 0,-6-14 0,-1-15 0,-3-13 0,9 1 0,-4 4 0,5-4 0,0-2 0,0-4 0,0 5 0,5 0 0,9 9 0,11-4 0,1-6 0,2-6 0,0-9 0,12-7 0,-4-7 0,-7 5 0,-16-4 0</inkml:trace>
  <inkml:trace contextRef="#ctx0" brushRef="#br0" timeOffset="64031">22002 11627 24575,'8'59'0,"-2"-9"0,-6-10 0,0-10 0,0-13 0,0 2 0,0-12 0,0 3 0</inkml:trace>
  <inkml:trace contextRef="#ctx0" brushRef="#br0" timeOffset="64434">22696 11777 24575,'0'25'0,"0"2"0,-6 15 0,-2-6 0,-4-4 0,4-11 0,4-11 0,4-5 0</inkml:trace>
  <inkml:trace contextRef="#ctx0" brushRef="#br0" timeOffset="65050">23064 11471 24575,'11'-6'0,"13"2"0,4 4 0,28 0 0,-3 6 0,0 8 0,-23 0 0,-22 10 0,-24-6 0,3 3 0,-7-3 0,14-2 0,1-5 0,15 4 0,2 2 0,9 4 0,-9 5 0,-2-8 0,-36-3 0,1-4 0,-20-9 0,19 4 0,6-6 0,9 0 0,5 0 0,1 0 0</inkml:trace>
  <inkml:trace contextRef="#ctx0" brushRef="#br0" timeOffset="65331">23563 11765 24575,'0'40'0,"0"-4"0,0-15 0,0 0 0,0-5 0,0 4 0,0-13 0,0 2 0</inkml:trace>
  <inkml:trace contextRef="#ctx0" brushRef="#br0" timeOffset="65698">24056 11411 8191,'-5'-11'0,"-1"5"5063,-9 6-5063,8 27 2818,-2 11-2818,30 24 0,-11-28 0,2-1 0,14 15 1719,-9-7-1719,-35-26 6784,-4-9-6784,-15-11 0,9-6 0,11 0 0,11 1 0</inkml:trace>
  <inkml:trace contextRef="#ctx0" brushRef="#br0" timeOffset="65866">24121 11268 8191,'28'-19'0,"4"-8"2117,4 7 0,2-1-2117,15-19 0,-2 13 0,-31 12 0</inkml:trace>
  <inkml:trace contextRef="#ctx0" brushRef="#br0" timeOffset="66498">24728 10963 24575,'23'5'0,"1"23"0,-17 1 0,-5 12 0,-3-16 0,-6-10 0,7 1 0,0 5 0,0 18 0,0 15 0,0-13 0,0 2 0,0-3 0,0 0-488,0 5 0,0 0 488,0 21 0,5-18 0,0 0 0,-2 13 0,5-25 0,-2-4 0,-9-9 0,-3-18 0,-20-5 0,12 0 0,-4 0 0</inkml:trace>
  <inkml:trace contextRef="#ctx0" brushRef="#br0" timeOffset="67830">26427 11171 8191,'6'-4'0,"-26"2"4960,-11-2-4960,-3 2 0,-4 4 0,-2 6 0,-4 2 0,-2-4 0,-5-1 0,-2 1 0,-9 4 0,-2 1 0,3-1 448,11-4 0,3-2 0,1 0-448,-3 0 0,0-1 0,11 0 1920,3 3-1920,9-4 6102,6 4-6102,10-6 0,3 0 0,3 0 0</inkml:trace>
  <inkml:trace contextRef="#ctx0" brushRef="#br0" timeOffset="68183">25487 11181 24575,'-23'9'0,"-3"15"0,2 0 0,4 5 0,4-14 0,10 0 0,1-3 0,5 3 0,15 1 0,2-9 0,10 7 0,-1-13 0,-9 4 0,-6-5 0,-6 0 0</inkml:trace>
  <inkml:trace contextRef="#ctx0" brushRef="#br0" timeOffset="69498">27346 10983 24575,'-11'0'0,"5"5"0,-8 11 0,3 19 0,0 13 0,20 3 0,14-15 0,16-17 0,25-13 0,-3-6 0,4-11 0,-20-18 0,-29-5 0,-20-26 0,-9 25 0,-16 3 0,-2 17 0,3 13 0,1 5 0,2 24 0,15-12 0,-5 10 0</inkml:trace>
  <inkml:trace contextRef="#ctx0" brushRef="#br0" timeOffset="70014">27981 11088 24575,'-17'-39'0,"-5"11"0,-7 31 0,6 4 0,0 22 0,17 3 0,13 5 0,13-11 0,11-13 0,-2-13 0,-8-5 0,-4-5 0,-3-40 0,-4 14 0,-1-5 0,-8-18 0,-2-4 0,2 8 0,-1 2 0,-6 11 0,-1 5 0,-4 2 0,10 35 0,-10 27 0,10 10 0,-6 20 0,22-1 0,4-5 0,14-2 0,-5-17 0,3-4 0,19 1 0,-4 5 0,-22-34 0</inkml:trace>
  <inkml:trace contextRef="#ctx0" brushRef="#br0" timeOffset="70433">28578 10955 24575,'-9'-34'0,"-7"7"0,-6 14 0,-4 7 0,6 6 0,-1 5 0,1 22 0,3-6 0,7 12 0,6-13 0,13-13 0,7 2 0,18-22 0,4-12 0,-1-18 0,-19 14 0,-4-3 0,-6 1 0,-3-4 0,1-15 0,-1 2 0,-5-4 0,-5 10 0,-11 61 0,10 14 0,3 6 0,-6 5 0,3 2 0,16 11 0,5 0 0,-9-9 0,3-4 0,27 11 0,-25-34 0,-2-21 0</inkml:trace>
  <inkml:trace contextRef="#ctx0" brushRef="#br0" timeOffset="73813">19464 13542 8191,'-7'-2'0,"0"21"4678,7 39-4678,0-25 0,0 3 1432,5 10 1,0 0-1433,-2 15 0,7-10 1766,-10-22-1766,0-27 6640,-6-3-6640,4-24 435,-4-31-435,6 18 0,0-3 0,0-3 0,0 0 0,0 9 0,0 2 0,0-21 0,0 35 0,0-5 0,0 27 0,15 31 0,-1 27 0,-3-28 0,1-1 0,4 19 0,1-27 0,0-22 0,22-32 0,-18 5 0,-2-4 0,3-13 0,0-2 0,-2 8 0,-2 7 0,-5 17 0,0 32 0,-11 24 0,-4 9 0,2-12 0,0-1 0,3-1 0,0-1 0,-1 15 0,13-36 0,0 7 0,-3-15 0,1 4 0</inkml:trace>
  <inkml:trace contextRef="#ctx0" brushRef="#br0" timeOffset="74281">20059 13660 24575,'14'-32'0,"3"9"0,1 23 0,-13 27 0,-16 10 0,-5 14 0,6-11 0,8-15 0,3-10 0,26 0 0,-8 14 0,12-6 0,-16 5 0,-14-17 0,-13 3 0,-5-7 0,-6 3 0,11-5 0,3-5 0</inkml:trace>
  <inkml:trace contextRef="#ctx0" brushRef="#br0" timeOffset="74498">21165 13513 24575,'25'-16'0,"14"0"0,-14 4 0,2 5 0,-22 2 0</inkml:trace>
  <inkml:trace contextRef="#ctx0" brushRef="#br0" timeOffset="74649">21174 13562 24575,'4'6'0,"2"4"0,9-9 0,10 4 0,38-15 0,-8-1 0,1-2 0,-30 5 0</inkml:trace>
  <inkml:trace contextRef="#ctx0" brushRef="#br0" timeOffset="75247">22131 13131 24575,'-27'-8'0,"2"8"0,8 15 0,7 9 0,38 21 0,-8-12 0,29 11 0,-27-19 0,-2 8 0,-12-10 0,-7 12 0,-11-16 0,3 1 0,-11-7 0,15 3 0,-6 2 0,9 4 0,14 1 0,-1-6 0,3 4 0,3-9 0,-12-2 0,12-1 0,-12-7 0,3 2 0</inkml:trace>
  <inkml:trace contextRef="#ctx0" brushRef="#br0" timeOffset="75664">22649 13117 24575,'30'-42'0,"21"16"0,-16 13 0,3 30 0,-31 5 0,-8 18 0,-5-3 0,6-11 0,13 2 0,-4-11 0,23 15 0,-22-13 0,8 4 0,-32-11 0,5-1 0,-15-3 0,12 1 0,2-8 0,5 4 0</inkml:trace>
  <inkml:trace contextRef="#ctx0" brushRef="#br0" timeOffset="75964">23470 13331 24575,'0'43'0,"0"-5"0,-4-22 0,2 4 0,-2-8 0,4-2 0,0-5 0</inkml:trace>
  <inkml:trace contextRef="#ctx0" brushRef="#br0" timeOffset="76297">23882 12941 24575,'-16'22'0,"-7"17"0,15-1 0,-5 15 0,30-19 0,6-6 0,12-13 0,-13-14 0,-8-7 0,-19-5 0,-30-3 0,7 7 0,-9-2 0,23 9 0</inkml:trace>
  <inkml:trace contextRef="#ctx0" brushRef="#br0" timeOffset="76683">24481 12667 10667,'5'-6'0,"2"20"5029,0 24-5029,7 6 2420,-12 11-2420,7-25 1393,4 11-1393,13 11 0,5-3 0,-5 2 5066,-9-21-5066,-16-14 0,4 4 0,-5-8 0,0-2 0,0-5 0</inkml:trace>
  <inkml:trace contextRef="#ctx0" brushRef="#br0" timeOffset="77630">26350 12673 24575,'-25'6'0,"2"-1"0,-23 2 0,-11 2 0,13-2 0,-3 0 0,-3 1-1089,0 1 1,-3 1 0,-2 1 0,0-1 1088,-2 1 0,0-1 0,1 1 0,3-1 0,-2 1 0,4 0 0,4-1 0,-8 0 0,11 1 1337,21 2-1337,22-12 0,-3 4 0,9-5 0</inkml:trace>
  <inkml:trace contextRef="#ctx0" brushRef="#br0" timeOffset="77950">25406 12662 8191,'-25'-7'0,"-2"11"5063,-16 25-5063,2 18 0,10-5 2818,3 3-2818,31-22 1719,10 6-1719,25-2 0,4-10 0,11 12 0,-14-25 0,14 26 0,-20-20 0,-1 6 0,-23-10 0</inkml:trace>
  <inkml:trace contextRef="#ctx0" brushRef="#br0" timeOffset="79314">27219 12546 24575,'16'8'0,"-1"-2"0,-4-6 0,4-6 0,10-2 0,-6-5 0,5 1 0,-18 1 0,-18 5 0,-11 2 0,-17 16 0,-2 13 0,15 6 0,7-1 0,19-5 0,14-9 0,12-4 0,25-3 0,-4-24 0,10 3 0,-32-5 0,-7 8 0</inkml:trace>
  <inkml:trace contextRef="#ctx0" brushRef="#br0" timeOffset="79615">27521 12532 24575,'12'36'0,"0"0"0,2 1 0,-2-15 0,-4-4 0,1-17 0,-1-14 0,13-29 0,-3-2 0,-9 11 0,-1 0 0,1-8 0,-1-10 0,-1 29 0,7 5 0,-8 18 0,-1 4 0</inkml:trace>
  <inkml:trace contextRef="#ctx0" brushRef="#br0" timeOffset="80266">27861 12416 24575,'34'-31'0,"-18"12"0,-22 10 0,-27 21 0,14-4 0,-17 28 0,28-12 0,0 6 0,18-15 0,7-10 0,11-5 0,3 0 0,27-15 0,2 3 0,4-5 0,-16 8 0,-19 15 0,9-4 0,4 13 0,9-13 0,-2 0 0,-9-3 0,-9-12 0,-3 12 0,-2-10 0,-4 10 0,-1-9 0,-1 4 0,9-30 0,-5-18 0,-10 0 0,-4-6-1390,-4 16 1,-2-1 0,-4 0 1389,-7-18 0,-2 2 0,9 8 0,-4 7 0,-22 3 0,19 33 0,-13 56 0,13 9 0,1-8 0,2 4 0,3-9 0,2 0 0,2 12 0,4 0 0,0-12 0,3-3 0,1-2 0,0-5 1042,6 0 0,-8-26 0,-9-1 0</inkml:trace>
  <inkml:trace contextRef="#ctx0" brushRef="#br0" timeOffset="80432">28600 12254 8191,'30'-46'0,"18"5"2531,-10 15 1,4 2-2532,-3 5 0,-1 2 0,-4 4 0,-4 1 0,1-1 0,-26 13 0</inkml:trace>
  <inkml:trace contextRef="#ctx0" brushRef="#br0" timeOffset="89449">19864 14954 8191,'0'11'0,"5"25"0,0 10 2316,-4 0 0,1 3-2316,3-1 0,3 3 0,-1-3 0,-2 6 0,1-4 0,0-15 0,0-3 2870,2 18-2870,-8-32 1772,5-3-1772,-4-28 0,4 9 0,-5-13 0</inkml:trace>
  <inkml:trace contextRef="#ctx0" brushRef="#br0" timeOffset="89849">19813 14950 8191,'9'-21'0,"19"-2"5063,5-5-5063,22 11 0,-15 9 2818,3 8-2818,-11 14 1719,-16-2-1719,-5 21 0,-11-2 0,0 7 6784,0 0-6784,-20 3 0,0 1 0,-2-16 0,-5-2 0,-20 17 0,16-18 0,0-4 0,-8-1 0,3-5 0,30-13 0,2 0 0</inkml:trace>
  <inkml:trace contextRef="#ctx0" brushRef="#br0" timeOffset="90368">20998 14918 24575,'51'-15'0,"6"-1"0,-1 6 0,-28 7 0,-16 5 0,-21 4 0</inkml:trace>
  <inkml:trace contextRef="#ctx0" brushRef="#br0" timeOffset="90514">21152 14909 24575,'-18'24'0,"9"-3"0,27-15 0,-4-1 0,13-5 0,6-9 0,-8 7 0,13-12 0,-22 12 0,-6-4 0,-5 6 0</inkml:trace>
  <inkml:trace contextRef="#ctx0" brushRef="#br0" timeOffset="91015">22498 14216 24575,'-57'-22'0,"21"10"0,1 7 0,-12 23 0,3-3 0,20 16 0,20-1 0,16-3 0,9 28 0,-8-25 0,0 3 0,-1 17 0,-4 2-412,-2-11 0,-2-1 412,-8 6 0,-2-3 0,3 5-80,-7-10 80,10-10 0,0 18 0,0-10 0,0 12 0,5-23 821,-4-5-821,9-8 83,0-2-83,6 0 0,1-9 0,-2-1 0,-9-2 0,-2-2 0</inkml:trace>
  <inkml:trace contextRef="#ctx0" brushRef="#br0" timeOffset="92098">22971 14446 24575,'14'-11'0,"8"5"0,14 1 0,-8 10 0,-9 1 0,-8 9 0,-18 26 0,-19 16 0,8-20 0,-1-1 0,-16 20 0,19-20 0,31-26 0,11-11 0,5-13 0,9-2 0,-6-6 0,-11 13 0,-6 1 0</inkml:trace>
  <inkml:trace contextRef="#ctx0" brushRef="#br0" timeOffset="92315">23505 14639 24575,'-6'57'0,"4"-7"0,-4 6 0,0-17 0,5-5 0,-6-19 0,7-10 0</inkml:trace>
  <inkml:trace contextRef="#ctx0" brushRef="#br0" timeOffset="92683">23784 14366 8191,'9'-12'0,"3"1"5063,5 4-5063,-7 11 2818,-5 3-2818,-5 17 1719,-5-6-1719,13 9 6784,16 0-6784,33 6 0,-15-14 0,-16 4 0,-60-13 0,-5 3 0,-4-3 0,19 1 0,17-10 0,-2 4 0</inkml:trace>
  <inkml:trace contextRef="#ctx0" brushRef="#br0" timeOffset="92881">24163 14704 24575,'0'27'0,"0"-5"0,0-7 0,0-9 0,0-2 0</inkml:trace>
  <inkml:trace contextRef="#ctx0" brushRef="#br0" timeOffset="93131">24390 14414 8191,'-12'-12'0,"10"31"5063,12 9-5063,-1 19 2818,4-17-2818,-27-10 0,10-14 0,-10-1 0</inkml:trace>
  <inkml:trace contextRef="#ctx0" brushRef="#br0" timeOffset="93297">24618 14274 24575,'21'-35'0,"1"0"0,5-2 0,2 3 0,2 7 0,0 3 0,-3 1 0,-2 3 0,-5 1 0,-12 10 0</inkml:trace>
  <inkml:trace contextRef="#ctx0" brushRef="#br0" timeOffset="93664">25088 13886 24575,'10'5'0,"3"10"0,1 24 0,-5 17 0,2-15 0,1 2 0,-3-2 0,1 0 0,8 8 0,1-2 0,0 9 0,6-2 0,-24-34 0,5 1 0,-6 0 0,-5 0 0,-1-4 0,0-2 0,2-9 0,4-2 0</inkml:trace>
  <inkml:trace contextRef="#ctx0" brushRef="#br0" timeOffset="94597">26612 13830 24575,'-3'7'0,"-17"12"0,-10 18 0,1-13 0,-6 0 0,-6 2 0,-3-1 0,6-5 0,-1-2 0,-7-2 0,2-1 0,0 11 0,2-9 0,21-2 0,14-6 0,-2-8 0,9 4 0</inkml:trace>
  <inkml:trace contextRef="#ctx0" brushRef="#br0" timeOffset="94914">26087 14017 24575,'-16'-6'0,"-12"23"0,14-2 0,-18 27 0,24-24 0,-5 10 0,13-16 0,0 3 0,0-4 0,10 4 0,11-1 0,11 3 0,0-3 0,-7-7 0,-10-1 0,0 0 0,-8-4 0,2 4 0</inkml:trace>
  <inkml:trace contextRef="#ctx0" brushRef="#br0" timeOffset="98598">27795 13572 24575,'5'6'0,"5"-1"0,11-11 0,12-5 0,-14-2 0,1-7 0,-31 4 0,-6 4 0,-7 3 0,-5 22 0,4 3 0,-12 30 0,19 8 0,-4 1 0,22-8 0,7-18 0,8-7 0,13-10 0,16-1 0,15-11 0,-24 0 0,-2 0 0</inkml:trace>
  <inkml:trace contextRef="#ctx0" brushRef="#br0" timeOffset="99397">28024 13707 24575,'5'11'0,"11"13"0,-7-5 0,21 17 0,-22-18 0,20-19 0,-20-7 0,11-22 0,-18 2 0,11 1 0,-5 1 0,5 6 0,3 14 0,9 2 0,3 4 0,12-7 0,-3-7 0,-8-4 0,-4 3 0,-12 5 0,3 10 0,2 0 0,12 0 0,4 0 0,3 5 0,-4 1 0,-11 0 0,-6-1 0,-9 0 0,8-4 0,2 4 0,21-31 0,-15 1 0,-3-4 0,-2-8 0,-5-5 0,-3-11 0,-6-2 0,-8-2 0,-4 2 0,0 17 0,-1 3 0,-2-30 0,6 80 0,6 44 0,0-21 0,0 4-537,0 8 1,0 0 536,-1-12 0,2-2 0,7 20 0,3-10 0,10-11 0,-5-15 0,-4-6 0,-7-14 0</inkml:trace>
  <inkml:trace contextRef="#ctx0" brushRef="#br0" timeOffset="99529">28835 13502 24575,'36'-27'0,"4"8"0,5 2 0,-1 0 0,1 2-1189,14 2 0,-2 0 1189,-20-1 0,-5 2 0,6 8 0,-18-11 0</inkml:trace>
  <inkml:trace contextRef="#ctx0" brushRef="#br0" timeOffset="104580">19774 16347 8191,'5'-6'0,"-4"6"5063,4 10-5063,-5 39 1409,0-8 0,0 3-1409,0 6 0,0 0 0,0-6 0,0-3 0,0 12 1719,0-37-1719,0 4 6784,0-8-6784,0-19 0,0 7 0,0-18 0</inkml:trace>
  <inkml:trace contextRef="#ctx0" brushRef="#br0" timeOffset="104948">19757 16278 8191,'24'42'0,"-11"-9"0,2 6 1380,3 6 1,2 6-1,0-1-1380,-3-4 0,-1 0 0,0-3 0,4 12 0,0-7 2922,5 9-2922,-3-83 0,-8-3 0,-3-5 0,-1-6 0,-1-4 914,6-7 1,-2-4-915,-10 5 0,-4-2 0,2 4 0,8 7 0,0 1 0,-9-20 0,1 10 0,5 36 0</inkml:trace>
  <inkml:trace contextRef="#ctx0" brushRef="#br0" timeOffset="105649">20315 16644 24575,'-22'0'0,"6"17"0,12-8 0,8 19 0,2-11 0,9 1 0,-3 2 0,-1-7 0,-7 2 0,-8-9 0,-9 8 0,-4-7 0,-1 3 0,-2-5 0,13-15 0,-2 8 0,9-8 0</inkml:trace>
  <inkml:trace contextRef="#ctx0" brushRef="#br0" timeOffset="106482">20945 16174 24575,'-38'53'0,"17"-25"0,-1-1 0,-16 5 0,7-5 0,-2 0 0,1-7 0,0-1 0,2 2 0,2-2 0,-13 0 0,31-9 0,0-8 0,18 7 0,13 1 0,9 2 0,4-2 0,27 3-393,-21 1 0,0-3 393,16-8 0,1 6 0,-16-9 0,-12 5 0,-20-4 0,-9 4 0</inkml:trace>
  <inkml:trace contextRef="#ctx0" brushRef="#br0" timeOffset="106865">21234 16274 24575,'-21'-6'0,"17"52"0,6-16 0,7 4 0,5 0 0,11-2 0,-5-11 0,0 2 0,-13-11 0,-6 3 0,-7-9 0,-22 7 0,9-17 0,-6 6 0,16-9 0,9 2 0</inkml:trace>
  <inkml:trace contextRef="#ctx0" brushRef="#br0" timeOffset="107047">21422 16256 8191,'32'-37'0,"5"-1"1620,5 12 0,1 2-1620,3-6 598,-4 8 1,-6 3 0,-25 12 0,-2 0 0</inkml:trace>
  <inkml:trace contextRef="#ctx0" brushRef="#br0" timeOffset="107881">20556 16784 24575,'26'6'0,"-1"-1"0,38-5 0,-23 0 0,-5 0 0,-1 0 0,-3 0 0,-10 0 0,-10 0 0,-6 0 0</inkml:trace>
  <inkml:trace contextRef="#ctx0" brushRef="#br0" timeOffset="108314">21721 16304 24575,'52'-12'0,"-1"-1"0,-5 2 0,-2 1 0,0 1 0,-4 1 0,5-1 0,-17 9 0,-23 0 0</inkml:trace>
  <inkml:trace contextRef="#ctx0" brushRef="#br0" timeOffset="108464">21823 16339 24575,'0'15'0,"14"-2"0,8-2 0,30-14 0,9-7 0,-10-1 0,-15 2 0,-26 9 0</inkml:trace>
  <inkml:trace contextRef="#ctx0" brushRef="#br0" timeOffset="109897">22882 15741 24575,'9'-16'0,"-2"4"0,-11 2 0,-4 10 0,-17 7 0,3 9 0,10 2 0,3 3 0,23-4 0,-5 3 0,7-7 0,-1 3 0,-13 25 0,4-7 0,-3 4 0,-9-2 0,-3 1 0,3 16 0,-1 0 0,-2-14 0,0-1 0,3 1 0,2 0 0,4 3 0,0-1 0,0-7 0,0 0 0,0 9 0,0-1 0,9 19 0,-7-6 0,15-29 0,-5-11 0,17-8 0,-11-2 0,10-5 0,13-32 0,-3 4 0,1-8 0,-19 16 0</inkml:trace>
  <inkml:trace contextRef="#ctx0" brushRef="#br0" timeOffset="110247">23455 15874 24575,'-6'14'0,"-4"7"0,8 15 0,-4 20 0,6-4 0,5-7 0,-4-8 0,13-30 0,-12 2 0,7-9 0</inkml:trace>
  <inkml:trace contextRef="#ctx0" brushRef="#br0" timeOffset="110579">24030 16049 24575,'-7'16'0,"-16"3"0,9 8 0,-14 20 0,17 8 0,3-10 0,8-9 0,4-29 0,-2 2 0,2-9 0</inkml:trace>
  <inkml:trace contextRef="#ctx0" brushRef="#br0" timeOffset="110882">24289 15757 24575,'24'8'0,"-9"17"0,-24 15 0,0 17 0,-8-26 0,11 6 0,15-30 0,-2 2 0,8-4 0,1-4 0,5-2 0,-3-1 0,-3-4 0,-11 6 0</inkml:trace>
  <inkml:trace contextRef="#ctx0" brushRef="#br0" timeOffset="111098">24650 15984 24575,'0'26'0,"0"0"0,0 2 0,0-9 0,5 4 0,-4-17 0,4-1 0</inkml:trace>
  <inkml:trace contextRef="#ctx0" brushRef="#br0" timeOffset="111780">24908 15636 8191,'5'-11'0,"40"-22"4492,-2 27-4492,13-19 2886,-29 44-2886,-37 28 1788,0-9-1788,-6 25 6569,10-16-6569,26 2 0,-3 4 649,16-20-649,-14-13 0,-3-13 0,-10 2 0,-25-7 0,4 2 0,-28-4 0,24 0 0,-10 0 0,22 0 0,-2 0 0</inkml:trace>
  <inkml:trace contextRef="#ctx0" brushRef="#br0" timeOffset="111996">25380 15942 24575,'-6'22'0,"2"8"0,-5 19 0,7-17 0,-7 4 0,9-31 0</inkml:trace>
  <inkml:trace contextRef="#ctx0" brushRef="#br0" timeOffset="112814">25731 15426 24575,'-4'36'0,"-1"1"0,3 20 0,-6-9 0,12-22 0,2-16 0,5-5 0,9-11 0,7-8 0,-4 0 0,1 1 0,-18 22 0,5 13 0,-10 19 0,5-17 0,-6-1 0</inkml:trace>
  <inkml:trace contextRef="#ctx0" brushRef="#br0" timeOffset="113048">26039 15733 24575,'0'51'0,"0"-11"0,-5-19 0,4-3 0,-4-16 0,5 8 0</inkml:trace>
  <inkml:trace contextRef="#ctx0" brushRef="#br0" timeOffset="113397">26323 15486 8191,'0'-7'0,"0"41"4707,11 14-4707,-6-11 0,2 1 0,15 18 2862,-5-13-2862,-7-18 1762,-15-10-1762,-15-10 1662,-9-14 1,7 7 0,6-7 0</inkml:trace>
  <inkml:trace contextRef="#ctx0" brushRef="#br0" timeOffset="113580">26383 15456 24575,'26'-30'0,"11"-1"0,-7 10 0,8-9 0,-31 22 0,4-6 0</inkml:trace>
  <inkml:trace contextRef="#ctx0" brushRef="#br0" timeOffset="113964">26879 15041 24575,'18'45'0,"-10"-10"0,2-1 0,-1 4 0,-7 0 0,-2-1 0,8 27 0,-3-20 0,-1-1 0,-2 1 0,0 9 0,-3-18 0,-5 1 0,6-1 0,-1 3 0,2 4 0,3-5 0,2-1 0,-1 7 0,1-2 0,7 9 0,-14-34 0,-14-24 0,2 5 0,0-10 0</inkml:trace>
  <inkml:trace contextRef="#ctx0" brushRef="#br0" timeOffset="115047">28136 14975 8191,'11'0'0,"-10"0"5063,-26 20-5063,-12-1 0,-6 7 0,-7 3 0,9-7 0,-3-1 0,0 1 939,-4 1 0,-2 0 1,2 0-940,2 0 0,2 0 0,2-3 0,-2-3 0,7-2 1719,8 7-1719,15-21 0,13 4 0,-4-5 0</inkml:trace>
  <inkml:trace contextRef="#ctx0" brushRef="#br0" timeOffset="115298">27403 15215 24575,'-12'26'0,"-1"10"0,10-7 0,15 1 0,24-13 0,-1-13 0,3-2 0,25 4 0,-17-9 0,-2-2 0,6-6 0,-11 0 0,-22 3 0</inkml:trace>
  <inkml:trace contextRef="#ctx0" brushRef="#br0" timeOffset="116664">28696 14894 24575,'31'-21'0,"4"-19"0,-22 24 0,1-16 0,-18 21 0,-7 5 0,-1 1 0,-13 31 0,8 15 0,-8 20 0,23-6 0,6-20 0,16-19 0,18-11 0,12-5 0,3-6 0,-10 0 0,-15-2 0,-16 13 0,3 6 0,-4 6 0,0-2 0,9-9 0,-2-11 0,13-6 0,-13-1 0,3 3 0,-10 9 0,0 0 0,0-5 0,8 4 0,0-13 0,3 11 0,-5-6 0,-7 14 0,18-4 0,-8 4 0,14-5 0,-13-6 0,0-2 0,-1-6 0,1 1 0,5-15 0,-5 1 0,1-7 0,3-16 0,0-6-1292,-9 13 1,0-3 0,-1 2 1291,8-15 0,-5 3 0,-10 8 0,-3 7 0,5 7 0,-10 11 0,-4 17 0,-15 1 0,-10 42 0,-8 9 0,24-12 0,3 3 1937,0 2 0,5-1-1937,11 22 0,0-15 0,11-13 0,-6-26 0,4-1 0,5-5 0,-7-5 0,19 4 0,-18-4 0,9 5 0,-12 0 0,1 9 0,-1 3 0,-4 17 0,-2-1 0,-5-1 0,0-7 0,0-5 0,-42-8 0,15 2 0,-20-9 0,30 0 0</inkml:trace>
  <inkml:trace contextRef="#ctx0" brushRef="#br0" timeOffset="116830">29451 14634 24575,'34'-39'0,"-1"0"0,12 3 0,-1 5 0,11-4 0,-23 20 0,-2 2 0,-5-2 0,-15 6 0</inkml:trace>
  <inkml:trace contextRef="#ctx0" brushRef="#br0" timeOffset="134428">13463 5628 8191,'-5'-7'0,"-5"3"5063,-11 15-5063,-18 6 0,-6 7 0,-13 3 0,10-6 1409,17-6 0,-1-1-1409,-20 7 1719,2 3-1719,17-9 6784,17-5-6784,5-8 0,5 1 0,1-8 0</inkml:trace>
  <inkml:trace contextRef="#ctx0" brushRef="#br0" timeOffset="134696">12989 5629 24575,'-5'33'0,"-1"0"0,-4 11 0,2-2 0,5 14 0,-7 2 0,10-43 0,0-4 0,14-1 0,-6-4 0,17-1 0,-9-5 0,5 0 0,-5 0 0,-5 0 0,-6 0 0</inkml:trace>
  <inkml:trace contextRef="#ctx0" brushRef="#br0" timeOffset="242926">20910 9628 8191,'-12'5'0,"-2"-4"5063,8 8-5063,0 2 2818,8 15-2818,5 11 1719,10-13-1719,-9 3 6784,20-25-6784,-4-18 0,3 1 0,4-4-1486,8-14 1,2-6 1485,-4 7 0,2-3 0,1 0-821,-4 4 0,0 0 1,3-2-1,3-2 821,-2 1 0,4-2 0,2-1 0,1-2 0,1 2 0,-1 0 0,-1 2 0,0 0 0,0 1 0,1 0 0,0 0 0,0-1 0,3-2 0,0-1 0,2 0 0,-2 0 0,-1 2 0,-2 3 0,7-3 0,-2 2 0,-3 2 0,-6 4 0,7-6 0,-10 6 0,-10 7 0,-25 15 0,-5 1 0</inkml:trace>
  <inkml:trace contextRef="#ctx0" brushRef="#br0" timeOffset="244861">23969 9246 24575,'2'-17'0,"0"8"0,34-35 0,-12 19 0,2-1 0,11-6 0,2-1-633,-4 1 1,-1 2 632,-1 4 0,-1 3 309,13-11-309,-10 13 0,4-1 0,8-2 0,4-1-569,-5 3 1,4 0-1,2-1 569,8 0 0,3 1 0,-3 1-823,-10 2 0,-2 1 0,0 1 823,3 0 0,0 1 0,-4 3 0,-5 6 0,-1 0 238,15-7 1,3 0-239,1 6 0,2 1 0,-18-3 0,0-2 0,0 3 0,19 1 0,1 2 0,-13-2 0,3-1 0,-3 1-453,8 0 1,4 0 452,-10 2 0,6-1 0,2 0 0,-2-1-130,-5 1 0,-1-1 1,1 0-1,2 2 130,-2 2 0,3 0 0,2 1 0,-2 1 0,-2-1-546,4-1 0,-2 0 1,-2 1-1,1 1 546,-4 1 0,0 1 0,-2 0 0,-2 1 0,-1-1 0,-3 0 0,0 0-628,20 0 0,-1 0 628,-4 0 0,2 0-99,1-4 1,7-1 0,-2 1 98,-5 2 0,-1 2 0,2-2 0,-10 0 0,1-2 0,0 0 0,-2 1-75,6 3 1,-1 0-1,-4 0 75,6 0 0,-1 0-296,-8 0 1,1 0-1,-2 0 296,7 0 0,0 0 0,-10 4 0,2 0 0,-2 0 639,10-3 1,-3 1-640,-11 4 0,-3 0 0,-3-6 0,-3 0 0,-1 0 976,-21 0-976,-15 0 1884,-3-7-1884,-14 0 0,10-1 0,2 2 0</inkml:trace>
  <inkml:trace contextRef="#ctx0" brushRef="#br0" timeOffset="245144">28977 8182 24575,'25'-8'0,"14"10"0,18 15 0,-12 2 0,9 12 0,-41-3 0,2 6 0,-30 3 0,-15-5 0,-9-5 0,7-9 0,-1-2 0,-14 10 0,-6-6 0,27-8 0,12-12 0</inkml:trace>
  <inkml:trace contextRef="#ctx0" brushRef="#br0" timeOffset="247158">3523 11319 8191,'0'3'0,"0"36"2485,0 1 0,0 5-2485,0 16 0,0 2 0,0-5 0,0-2 1119,0-4 1,0-5-1120,0 9 1810,0-13-1810,0-18 6496,-15-39-6496,3-31 0,-3-3 0,1-9 0,11 2 0,5-5 0,-1 3-817,-1-4 1,2 3 816,2 10 0,3 0 0,4 6 0,7 8 0,3 6 700,13-3-700,8-3 0,-22 37 0,3 12 0,-20 14 0,10 22 901,-11-18 0,-4 1-901,-12 9 0,-2-1 0,7-9 0,-3-2 0,-15 6 0,-4-5 0,-2-2 0,-6 3 0,18-21 0,10-8 0,6-4 0</inkml:trace>
  <inkml:trace contextRef="#ctx0" brushRef="#br0" timeOffset="247509">3829 11288 24575,'-11'-1'0,"-8"27"0,-4 11 0,7 21 0,3 9-2397,3-16 1,2 2 2396,2-7 0,1 4 0,3-2 0,5 16 0,5-4 729,3-16 0,2-4-729,1 3 0,3-6 0,17-4 779,2-18-779,-9-15 0,-5 0 0,-8 0 0</inkml:trace>
  <inkml:trace contextRef="#ctx0" brushRef="#br0" timeOffset="248259">4411 11386 24575,'-32'0'0,"4"0"0,-20 0 0,10 0 0,-17 8 0,11 0 0,-4 2 0,27 1 0,6-10 0,14 9 0,-4 0 0,5 11 0,0 27 0,0 1 0,0-15 0,0-1 0,9 17 0,-7-3 0,7-16 0,0-6 0,4-5 0,9-3 0,6-5 0,5-3 0,-5-14 0,-3-18 0,-14 13 0,-7-12 0</inkml:trace>
  <inkml:trace contextRef="#ctx0" brushRef="#br0" timeOffset="248461">4149 11728 12457,'3'-5'0,"25"-9"4639,19-13-4639,0 3 0,-14 4 0,-24 14 0</inkml:trace>
  <inkml:trace contextRef="#ctx0" brushRef="#br0" timeOffset="248760">4564 11126 24575,'37'37'0,"-14"-5"0,-3 5 0,-5 13 0,-2 4 0,-2-8 0,1 3 0,-2-2-1438,-2 16 1,-2-2 1437,2-5 0,-4-5 0,-19 13 910,-2-11-910,-17-4 0,13-18 473,-1-2-473,7-22 0,8 2 0,-2-9 0</inkml:trace>
  <inkml:trace contextRef="#ctx0" brushRef="#br0" timeOffset="249125">5375 11357 8191,'17'-25'0,"24"-2"5063,12 11-5063,5-5 0,-24 19 704,-14-4 1,-14 6-1,-1 0 1</inkml:trace>
  <inkml:trace contextRef="#ctx0" brushRef="#br0" timeOffset="249292">5395 11434 24575,'37'6'0,"2"-5"0,4 0 0,2 2 0,2 0-502,1-7 0,-1-1 502,16 3 0,-44-7 0,-10 9 0</inkml:trace>
  <inkml:trace contextRef="#ctx0" brushRef="#br0" timeOffset="251595">3130 8784 8191,'9'-6'0,"15"1"1260,16 4 0,9 2-1260,-1 0 0,8-2 283,-10-3 0,6-3 0,4-1 0,2 0 0,-3 1-283,-1 2 0,-1 1 0,0 0 0,2 0 0,0-1 0,8-2 0,2-1 0,1 0 0,-1 0 0,-1 2-14,-5 2 0,1 1 1,-2 0-1,-2 1 1,-4 1 13,6 0 0,-5 2 0,-2-1 0,19 0 0,-9 0 3944,-6 0-3944,-12 0 2102,-13-6-2102,-9 4 2059,-6-4-2059,-9 23 0,-1-13 0,-5 13 0</inkml:trace>
  <inkml:trace contextRef="#ctx0" brushRef="#br0" timeOffset="253045">6555 10853 24575,'29'-20'0,"13"-5"0,-6 16 0,3 2 0,-5-2 0,-1 3 0,33 6 0,-29 11 0,-25 1 0,-3 19 0,-15 2 0,-1-1 0,0-7 0,-3-9 0,14-1 0,1 1 0,8 5 0,3-10 0,-3 7 0,0-6 0,-6 16 0,-10-4 0,-13 7 0,-6-12 0,-20 0 0,-11 3 0,21-10 0,-1-1 0,-30 7 0,29-5 0,15-13 0</inkml:trace>
  <inkml:trace contextRef="#ctx0" brushRef="#br0" timeOffset="253394">6411 11527 9480,'-6'11'0,"15"1"4667,44-6-4667,9-2 0,8-2 0,-5-1 0,2-2 0,-8-2 0,3-2 0,1 0 0,4 5 0,0 0 0,-6-3 0,1-8 0,-3 1 897,-11 8 0,0 3 0,-10-2-897,-6-8 0,-26 9 0,-1 0 0</inkml:trace>
  <inkml:trace contextRef="#ctx0" brushRef="#br0" timeOffset="254493">9610 7718 8191,'-15'12'0,"-1"1"5063,-13 7-5063,4 3 704,-5 3 1,17-10-1,3-6 1</inkml:trace>
  <inkml:trace contextRef="#ctx0" brushRef="#br0" timeOffset="254993">9441 7945 24575,'15'12'0,"-3"1"0,7-11 0,-7 2 0,3 1 0,0-4 0,18 4 0,0-4 0,7-2 0,17-2 0,9-2 0,-2 1 0,-14 2 0,-1 2 0,3-2-651,2 0 0,4-2 0,2 0 0,0 2 651,2 1 0,0 1 0,1 0 0,2 1-751,-4-1 0,1 0 0,1 0 1,2 0-1,2 0 751,-9 0 0,1 0 0,3 0 0,0 0 0,-1 0 0,0 0 0,-3 0 0,0 0 0,-1 0 0,-1 0 0,-1 0 0,0 0 0,2 0 0,2 0 0,2 0 0,0 0 0,-1 0 0,-2 0 0,-5 0-391,4 0 1,-4 0 0,-3 0 0,2 0 390,4 0 0,1 0 0,-2 0 0,-5 0 0,13 0 0,-9 0 0,12 0 457,-60 0 1,-4 0 0,-12 0-1</inkml:trace>
  <inkml:trace contextRef="#ctx0" brushRef="#br0" timeOffset="256310">6888 11856 8191,'-6'-5'0,"-8"4"5063,2-4-5063,-14 14 2818,-5 11-2818,-1 16 0,0 11 0,11-9 0,2 4 0,0 2 392,-4 10 1,1 3-1,4-2-392,6-9 0,3-1 0,4-3 0,4 11 0,7-10 6516,13-14-6516,24-13 0,-11-16 0,23-6 0,-27-1 0,0-9 810,-41 0-810,-20-10 0,-9 14 0,-6-8 0,21 19 0,17-4 0,6 5 0,9 0 0</inkml:trace>
  <inkml:trace contextRef="#ctx0" brushRef="#br0" timeOffset="260292">3798 13800 8191,'0'3'0,"0"-1"5063,0 26-5063,0 31 0,0 5 970,0-19 1,0 0-971,1-8 0,-2 0 918,-4 13 1,-1-2-919,4 18 0,-7-31 0,2-3 6408,6-8-6408,-4-23 0,-1-16 0,-4-28 0,1-9 0,1-13 1135,8 9-1135,-1 9 0,2-3 0,5 11 0,3 0 0,-1-16 0,4 1 0,4 20 0,3 4 0,16-14 0,-6 24 0,-4 31 0,-13 11 0,-3 7 0,-9 9 0,-15 2 0,-1 3 0,-20 0 0,-4-11 0,7-17 0,7-4 0,17-11 0</inkml:trace>
  <inkml:trace contextRef="#ctx0" brushRef="#br0" timeOffset="260575">4225 13557 24575,'-25'17'0,"-2"14"0,2 9 0,8 15 0,-3 1 0,18 3 0,2 5 0,-7-9 0,3 2-885,5-8 0,2 1 1,3-3 884,1 0 0,3-6 0,10 15 629,1-29-629,-4-12 0,-5-9 0,-2-2 0,-5-4 0</inkml:trace>
  <inkml:trace contextRef="#ctx0" brushRef="#br0" timeOffset="260927">4517 13943 24575,'-15'17'0,"-9"38"0,1 0 0,12-9 0,3-1 0,4-3 0,10-1 0,6-30 0,20-7 0,16-19 0,-12-2 0,-2-4 0,12-12 0,-19-1 0,-11-3 0,-28-7 0,-2-3 0,-23 13 0,4 27 0,8 1 0,14 6 0,6 0 0</inkml:trace>
  <inkml:trace contextRef="#ctx0" brushRef="#br0" timeOffset="261227">4799 13604 24575,'23'40'0,"-8"-7"0,1 5 0,5 20 0,-2 4-930,-5-3 1,-2 3 929,2-4 0,2 3 0,-4-5 0,-9-8 0,-2-3 300,11 6 0,-5-4-300,-26 6 307,3-20-307,-10-9 0,9-15 0,11-9 0,1 0 0</inkml:trace>
  <inkml:trace contextRef="#ctx0" brushRef="#br0" timeOffset="261476">5733 14015 24575,'46'-34'0,"-13"12"0,1 2 0,12 2 0,1-3 0,-42 21 0</inkml:trace>
  <inkml:trace contextRef="#ctx0" brushRef="#br0" timeOffset="261645">5692 14054 24575,'17'20'0,"15"-9"0,18-11 0,-7-2 0,-15-7 0,-19 9 0</inkml:trace>
  <inkml:trace contextRef="#ctx0" brushRef="#br0" timeOffset="268410">6739 13631 24575,'3'-4'0,"21"-4"0,18 2 0,-4 0 0,-6 6 0,-26 18 0,-19 20 0,1 6 0,-8 3 0,7-22 0,12-6 0,-4-2 0,14 4 0,2-1 0,6-9 0,-7 3 0,-5-3 0,-18 8 0,5-2 0,-11 2 0,4-7 0,-1 1 0,4-6 0,3-1 0</inkml:trace>
  <inkml:trace contextRef="#ctx0" brushRef="#br0" timeOffset="268676">6470 14166 24575,'21'6'0,"33"-1"0,-10-11 0,5-4 0,-4 3 0,3 0 0,0-1-1397,3-2 0,1-1 0,-3 0 1397,10 1 0,-5 0 646,-18 1 0,-6 2-646,-7 6 171,-22 1 0,3 1 0,-9 4 0</inkml:trace>
  <inkml:trace contextRef="#ctx0" brushRef="#br0" timeOffset="269076">6951 14423 24575,'-6'5'0,"-8"-4"0,2 24 0,-25 4 0,19 3 0,2 4 0,-5-7 0,1 1 0,8 2 0,3 1 0,1 4 0,6-2 0,24 12 0,-5-17 0,5-4 0,9-12 0,3-7 0,22-4 0,-18-10 0,-39 0 0,-28 2 0,3 5 0,-6-5 0,26 4 0,1-4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55:42.786"/>
    </inkml:context>
    <inkml:brush xml:id="br0">
      <inkml:brushProperty name="width" value="0.05292" units="cm"/>
      <inkml:brushProperty name="height" value="0.05292" units="cm"/>
      <inkml:brushProperty name="color" value="#FF0000"/>
    </inkml:brush>
  </inkml:definitions>
  <inkml:trace contextRef="#ctx0" brushRef="#br0">14809 7924 8191,'3'7'0,"-1"-6"5063,18 5-5063,4-6 2818,6 0-2818,33 0 0,-1-8 0,-3 5 429,-9-11 1,-37 12 0,1-4 0</inkml:trace>
  <inkml:trace contextRef="#ctx0" brushRef="#br0" timeOffset="284">14797 8060 24575,'16'6'0,"9"-1"0,16-5 0,-3 0 0,1 0 0,-18 0 0,-11-5 0,-5 4 0,-5-4 0</inkml:trace>
  <inkml:trace contextRef="#ctx0" brushRef="#br0" timeOffset="633">14927 8113 9007,'-11'0'0,"0"5"5118,-4 21-5118,-3-1 0,-1 5 0,1 14 0,-2 5 485,-1-4 1,-4 3 0,1 0-486,3 2 0,0 2 0,0-3 0,1-6 0,1-2 0,0 0 0,-1 1 0,1 1 0,1-7 1787,-7 18-1787,0 6 5693,18-33-5693,-3-12 0,9-10 0,-4-5 0</inkml:trace>
  <inkml:trace contextRef="#ctx0" brushRef="#br0" timeOffset="934">14388 8980 24575,'-12'18'0,"3"12"0,9-2 0,0 9 0,5-11 0,5-6 0,2-14 0,17-1 0,17-34 0,-5 16 0,-1-22 0,-21 28 0,-13 2 0,0 5 0,-1 0 0</inkml:trace>
  <inkml:trace contextRef="#ctx0" brushRef="#br0" timeOffset="2766">13915 9368 24575,'-7'25'0,"1"21"0,6 3 0,0 0 0,0-11 0,0-18 0,0 1 0,0-4 0,0 2 0,0-7 0,0-1 0,0-7 0</inkml:trace>
  <inkml:trace contextRef="#ctx0" brushRef="#br0" timeOffset="3001">13697 9863 24575,'9'6'0,"35"-11"0,0-8 0,5 3 0,0-2 0,6-13 0,4 12 0,-40 0 0,-15 13 0</inkml:trace>
  <inkml:trace contextRef="#ctx0" brushRef="#br0" timeOffset="3301">13934 9941 24575,'-18'29'0,"0"1"0,0 0 0,0 2 0,-4 17 0,2 2 0,8-14 0,2-1 0,-9 18 0,7-2 0,22 5 0,1-3 0,24-31 0,4-17 0,4-19 0,-16 5 0,-13-11 0,-30 13 0,-8 2 0,-1 4 0,15 0 0,5 0 0</inkml:trace>
  <inkml:trace contextRef="#ctx0" brushRef="#br0" timeOffset="4784">15571 7846 24575,'-6'5'0,"2"10"0,4 27 0,0 6 0,0 2 0,0 5 0,0-6 0,0 1 0,0-5 0,0 2 0,0-2 0,0 14 0,0-4 0,-1-11 0,2-3 0,5 23 0,-5-32 0,5-3 0,-6-12 0,-14-7 0,0-14 0,-12 2 0,13-12 0,-1 12 0,13 2 0,-4 15 0,11 12 0,5 1 0,2-8 0,16-10 0,-10-10 0,29-33 0,-19 12 0,15-27 0,-22 23 0,-3-5 0,-12 13 0,-2-3 0,-5 31 0,0-12 0,0 18 0</inkml:trace>
  <inkml:trace contextRef="#ctx0" brushRef="#br0" timeOffset="6099">15400 9281 24575,'0'15'0,"0"-3"0,0 3 0,0-4 0,0 0 0,0-1 0,0 1 0,0 0 0,0 0 0,0-1 0,0 6 0,0 0 0,0 1 0,0-2 0,0-9 0,0-1 0</inkml:trace>
  <inkml:trace contextRef="#ctx0" brushRef="#br0" timeOffset="6418">15222 9692 8191,'3'0'0,"4"0"5063,50-25-5063,-20 11 0,4 1 0,9-7 0,1-1 0,-9 2 0,-4 2 0,12 4 2818,-31 0-2818,-27 24 0,9-8 0,-15 8 0</inkml:trace>
  <inkml:trace contextRef="#ctx0" brushRef="#br0" timeOffset="6752">15531 9701 24575,'-33'20'0,"-5"24"0,-6-3 0,12 5 0,9-5 0,11-21 0,10 1 0,-4-1 0,11-4 0,18 7 0,4-15 0,8 5 0,-6-13 0,-13-5 0,-28 4 0,7-4 0,-23 5 0,22-5 0,1 4 0,5-4 0</inkml:trace>
  <inkml:trace contextRef="#ctx0" brushRef="#br0" timeOffset="7950">16334 7870 24575,'-6'26'0,"1"23"0,4 0 0,2 4 0,-2-8 0,2 1 0,4 19 0,0 1 0,-5-17 0,2-1 0,8 1 0,-1-2 0,-7 19 0,6-33 0,-13-22 0,-5-11 0,-10-14 0,2 6 0,4-10 0,9 26 0,5 8 0,6 25 0,1-12 0,13 13 0,-3-34 0,2 4 0,4-24 0,-2-14 0,0-6 0,-7 2 0,-9 15 0,-5 10 0</inkml:trace>
  <inkml:trace contextRef="#ctx0" brushRef="#br0" timeOffset="9515">16395 9029 24575,'0'21'0,"0"4"0,7 7 0,-6-9 0,10 1 0,-10-13 0,9-1 0,-9 1 0,4-5 0,-5-1 0</inkml:trace>
  <inkml:trace contextRef="#ctx0" brushRef="#br0" timeOffset="9784">16234 9432 24575,'37'-13'0,"0"0"0,10-3 0,0 0 0,1-3 0,-3-1 0,-7 7 0,-4 2 0,9-4 0,-33 15 0,-4 0 0,-1 0 0</inkml:trace>
  <inkml:trace contextRef="#ctx0" brushRef="#br0" timeOffset="10150">16519 9471 8191,'-26'26'0,"2"-2"5063,-1 6-5063,13-6 2818,-13 9-2818,21-12 1719,-8 13-1719,12-7 6784,14 0-6784,3-12 0,5-11 0,-1-13 0,-19 2 0,-16-3 0,-5 10 0,-11 7 0,18-1 0,3 0 0</inkml:trace>
  <inkml:trace contextRef="#ctx0" brushRef="#br0" timeOffset="11117">17037 7799 24575,'6'24'0,"5"12"0,-10 6 0,7 3 0,0 6 0,-1 4 0,0 4-296,2-7 1,2 2-1,0 0 296,-1-6 0,0 0 0,1-3 0,6 15 0,2-7 0,5 5 218,-7-17-218,-16-30 0,-11-2 0,-21-29 0,0 6 0,-6-8 669,14 13-669,12 18 0,6-2 0,10 13 0,16 2 0,-1-9 0,7 7 0,-8-19 0,16-8 0,-14-6 0,16-13 0,-25 4 0,-2 4 0,-5 7 0,-5 6 0</inkml:trace>
  <inkml:trace contextRef="#ctx0" brushRef="#br0" timeOffset="11719">17407 8883 24575,'-8'17'0,"2"-2"0,6 18 0,9-6 0,-2 13 0,3-13 0,-5-10 0,-5 3 0,0-3 0,-9 1 0,7-7 0,-7-5 0</inkml:trace>
  <inkml:trace contextRef="#ctx0" brushRef="#br0" timeOffset="11966">17293 9314 24575,'9'6'0,"28"-16"0,-5 4 0,3-1 0,12-13 0,-1 1 0,-12 11 0,-2 1 0,20-14 0,-46 21 0,-2 0 0</inkml:trace>
  <inkml:trace contextRef="#ctx0" brushRef="#br0" timeOffset="12401">17573 9349 8191,'-20'20'0,"-7"7"5063,6-1-5063,-8 3 2818,0 14-2818,13-16 1719,-5 14-1719,19-1 6784,-7 2-6784,9-3 0,5-13 0,1-16 0,15 4 0,-2-12 0,3 7 0,-7-9 0,-9-5 0,-6 4 0,-10-8 0,-6 7 0,-5-3 0,-4 5 0,2 0 0,7 0 0,6 0 0</inkml:trace>
  <inkml:trace contextRef="#ctx0" brushRef="#br0" timeOffset="28815">25654 9187 24575,'0'15'0,"9"14"0,-3 9 0,0 5 0,4 0 0,1 2 0,-3-1 0,0 4 0,-1-3 0,0 10 0,-1-4 0,0-7 0,-1-3 0,-5 14 0,0-26 0,0-8 0,0-5 0,0-64 0,0 38 0,0-49 0</inkml:trace>
  <inkml:trace contextRef="#ctx0" brushRef="#br0" timeOffset="29317">25605 9227 10648,'-6'-10'0,"6"-6"5031,20-2-5031,23 6 0,-9 6 0,1 2 0,26 4 0,-26 6 0,-4 2 2423,0 2-2423,5 18 1396,-17-6-1396,-3 11 5077,-23 3-5077,-11 7 0,-18 0 0,-3-3 0,9-16 0,-2-1 0,-24 6 0,8 1 0,16-20 0,26-10 0,1-11 0,5 4 0,0-3 0</inkml:trace>
  <inkml:trace contextRef="#ctx0" brushRef="#br0" timeOffset="29683">26128 9217 8191,'-5'-6'0,"-1"1"5063,-15 32-5063,6 12 0,-1 14 0,3-1 0,1 6 0,0 1 373,-1 2 1,0 5 0,4-8-374,7-10 0,4-6 0,-2 14 1933,6-1-1933,12-18 6049,2-3-6049,4-20 0,-4-9 0,-4-5 0,-4 0 0,-3 0 0</inkml:trace>
  <inkml:trace contextRef="#ctx0" brushRef="#br0" timeOffset="30316">26231 9652 9335,'0'-11'0,"4"1"5119,8-6-5119,14 3 2642,8 2-2642,-7 5 1564,-7 15-1564,-16 3 5915,-22 21-5915,13-9 0,-14 5 0,19-9 0,5-8 0,-4 3 0,21-1 0,-13 3 0,14 3 0,-17-4 0,-11 0 0,-2-11 0,-9 5 0,1-9 0,-2 4 0,1-5 0,0-5 0,10 4 0,1-4 0</inkml:trace>
  <inkml:trace contextRef="#ctx0" brushRef="#br0" timeOffset="30634">26482 9388 24575,'5'-6'0,"6"1"0,18 18 0,-1 3 0,-2 5 0,0 6 0,-2 4 0,-3 4 0,2 14 0,-2 3 0,-5 7 0,-5-1-1020,-4-8 0,-4-3 1020,-7-4 0,-1-5 0,3-4 0,-28-3 0,6-17 0,-20 14 0,12-19 0,3 4 0,17-13 0,3 0 0</inkml:trace>
  <inkml:trace contextRef="#ctx0" brushRef="#br0" timeOffset="30901">27168 9676 24575,'30'-6'0,"-11"-4"0,10 9 0,-22-4 0,2 5 0</inkml:trace>
  <inkml:trace contextRef="#ctx0" brushRef="#br0" timeOffset="31049">27058 9808 24575,'42'16'0,"-15"-9"0,36 3 0,-24-19 0,16 7 0,-30-6 0,9 8 0</inkml:trace>
  <inkml:trace contextRef="#ctx0" brushRef="#br0" timeOffset="38516">28332 9049 24575,'0'17'0,"-6"2"0,-4 43 0,2-18 0,-1 11 0,1-17 0,6 17 0,-7-3 0,9-2 0,0-17 0,-5-22 0,-1-6 0,0-5 0,2 0 0</inkml:trace>
  <inkml:trace contextRef="#ctx0" brushRef="#br0" timeOffset="39483">27642 9762 24575,'45'0'0,"4"0"0,9 0 0,3 0 0,5 1 0,1-2-1314,-6-3 1,0-1 0,5 1 1313,-11 3 0,4 0 0,2 1 0,-1 0 0,-4-1 0,-3-2 0,-2-1 0,-2 0 0,2 2 0,5 1 0,2 1 0,-2 1 0,-5-1 203,-2-2 1,-4 0-1,-5 0 1,21 0-1,-47-4 1</inkml:trace>
  <inkml:trace contextRef="#ctx0" brushRef="#br0" timeOffset="44335">28325 10087 24575,'5'-11'0,"-4"-3"0,4 8 0,-10 5 0,-1 2 0,-11 19 0,-9 10 0,-16 15 0,5 1 0,11-9 0,2 2 0,10-7 0,2 0 0,-1 8 0,3 0 0,1 19 0,14-23 0,-4-12 0,13-18 0,-2 3 0,9-8 0,8-9 0,-15-4 0,13-3 0,-25-13 0,7 9 0,-9-8 0,-4 7 0,-7 14 0,-1 2 0,-3 4 0,-2 9 0,5-7 0,0 12 0,7-13 0,5 4 0</inkml:trace>
  <inkml:trace contextRef="#ctx0" brushRef="#br0" timeOffset="50783">17596 7920 24575,'12'24'0,"6"5"0,11 12 0,-3 17 0,-3-23 0,-1 1 0,-9-2 0,0 2-647,8 6 0,1 0 647,-10-10 0,-1 1 0,9 19 0,1 3 4,0-6 1,1 0-5,6 6 0,-2-3 0,-11-17 0,0-4 0,19 13 0,-31-27 0,15 2 0,-17-8 0,-1-5 963,-15-7-963,-12-7 322,-5 0-322,5 2 0,7 6 0,14 9 0,1 3 0,5 9 0,5-5 0,10-5 0,7-7 0,35-34 0,-13 8-292,-13-3 0,-2-4 292,9-10 0,-17 12 0,-2-1 0,6-13 0,-2-2 0,-19 22 0,-4 15 0,0 3 0,0 8 0</inkml:trace>
  <inkml:trace contextRef="#ctx0" brushRef="#br0" timeOffset="51300">18398 8832 24575,'-12'34'0,"8"-5"0,-15-5 0,18 6 0,-5-7 0,6 7 0,5-14 0,-4-1 0,3-9 0,-4-1 0</inkml:trace>
  <inkml:trace contextRef="#ctx0" brushRef="#br0" timeOffset="51581">18112 9252 24575,'20'0'0,"33"-14"0,-12 6 0,3 1 0,6-6 0,0 0 0,-5 5 0,-5 3 0,9-4 0,-29 9 0,-13 0 0,2 0 0</inkml:trace>
  <inkml:trace contextRef="#ctx0" brushRef="#br0" timeOffset="52034">18490 9329 24575,'-21'5'0,"-1"10"0,3 11 0,1 8 0,4 6 0,1 4 0,-10 16 0,3 3 0,10-9 0,5-2 0,3-11 0,2-5 0,8 0 0,17-20 0,-13-15 0,-1-1 0,-12-6 0,-5-5 0,-9 0 0,-1 0 0,0 1 0,1 4 0,9 1 0,1 5 0</inkml:trace>
  <inkml:trace contextRef="#ctx0" brushRef="#br0" timeOffset="53250">18258 7810 24575,'-6'5'0,"21"22"0,7 2 0,5 4 0,5 4 0,6-2 0,5 1 0,-6-6 0,2 1 0,1-2-297,10 7 1,4-2 296,-8-9 0,2 0 0,-1-4 0,3 0 0,-1-4 73,8-1 1,-3-1-74,-15-3 0,-5-3 0,8-7 0,-27-6 0,-17-17 0,1-27 446,-11 12-446,10-10 0,-4 30 0,6 14 0,0 26 0,6 6 0,3 5 0,-2 1 0,0 0 0,1 4 0,1-3 0,1 6 0,-10-14 0,-14-11 0,-11 7 0,-13-11 0,6 4 0,8-17 0,13 4 0,5-5 0,1 0 0</inkml:trace>
  <inkml:trace contextRef="#ctx0" brushRef="#br0" timeOffset="53664">19732 8239 24575,'-5'-6'0,"4"15"0,-12 28 0,11 3 0,1 1 0,-7 17 0,7-16 0,2-4 0,-1-16 0,0 8 0,0-9 0,0-4 0,0-7 0,0-5 0</inkml:trace>
  <inkml:trace contextRef="#ctx0" brushRef="#br0" timeOffset="53917">19550 8695 24575,'36'-12'0,"-4"3"0,6-1 0,15-6 0,3-1 0,3 2 0,-2 1 0,-12 4 0,-5 2 0,9-2 0,-39 10 0,-5 0 0</inkml:trace>
  <inkml:trace contextRef="#ctx0" brushRef="#br0" timeOffset="54382">19922 8783 24575,'-17'0'0,"-7"13"0,-5 19 0,15 4 0,0 5 0,-8 4 0,2 2-1264,11 12 0,4 1 1264,-5-12 0,1-3 300,7-1 1,4-5-301,8 5 0,2-12 0,18-32 0,-7 4 0,4-20 1927,-17 9-1927,-28-8 0,-31 9 0,15 3 0,-1 1 0,-25 2 0,14 0 0,35 0 0,1 0 0</inkml:trace>
  <inkml:trace contextRef="#ctx0" brushRef="#br0" timeOffset="70148">2795 8581 24575,'6'-4'0,"3"2"0,-3-7 0,9 3 0,14-5 0,-4-4 0,5 8 0,-18-7 0,-3 8 0,-7-9 0,-9-2 0,-5 1 0,-11 6 0,-5 5 0,-6 20 0,-18 10 0,27-2 0,2 4 0,-1 3 0,4 2 0,-3 23 0,14 1 0,9-26 0,5 3 0,18-8 0,13-7 0,2-13 0,4-6 0,-6-7 0,0-3 0,3 0 0,-3 0 0,2-9 0,-23 11 0</inkml:trace>
  <inkml:trace contextRef="#ctx0" brushRef="#br0" timeOffset="70532">3074 8604 24575,'5'8'0,"-4"-1"0,4 28 0,3 20 0,1-12 0,5 7 0,13-85 0,-7-14 0,-1-1 0,-1-3 0,-10 17 0,-2 3 0,15-27 0,-19 34 0,8 11 0,-8 10 0,2 5 0</inkml:trace>
  <inkml:trace contextRef="#ctx0" brushRef="#br0" timeOffset="71366">3379 8534 24575,'5'-16'0,"-4"4"0,-6 2 0,-6 5 0,-5 19 0,5 3 0,7 10 0,4-6 0,9-10 0,2-6 0,10-10 0,0 4 0,-5-9 0,-1 9 0,-4-4 0,0 10 0,-1-4 0,6 4 0,-5-5 0,21 0 0,-3-6 0,19-8 0,-9-16 0,-1 0 0,-12-10 0,-2-19 0,-13 18 0,-2-3 0,-2-6 0,-3 1 0,0 11 0,-3 3 0,-7-8 0,-4 47 0,-5 33 0,11-5 0,1 3 0,-5 28 0,8-27 0,4-4 0,7-5 0,10-12 0,20-24 0,17-9 0,-3-1 0,-4 4 0,-23 15 0,-11 9 0,-6 3 0,-18 21 0,-10-13 0,-25 4 0,3-18 0,3-6 0,17 0 0,14 0 0</inkml:trace>
  <inkml:trace contextRef="#ctx0" brushRef="#br0" timeOffset="71549">3856 8239 24575,'28'-32'0,"-1"0"0,3 6 0,4 2 0,11-7 0,1 2 0,-9 10 0,-6 6 0,-11 7 0,-46 24 0,-7 3 0,-2 2 0</inkml:trace>
  <inkml:trace contextRef="#ctx0" brushRef="#br0" timeOffset="71815">2520 9428 8191,'28'0'0,"12"-18"0,7-6 1908,6 7 0,6-1-1908,-11-2 0,6-5 0,1 0 0,-1 3 0,7-2 0,-1 3 0,1-1 272,-12 3 0,2 0 1,-1 0-1,-5 3-272,18-3 0,-9 2 513,0-3 1,-51 20-1,-8 0 1</inkml:trace>
  <inkml:trace contextRef="#ctx0" brushRef="#br0" timeOffset="71983">3015 9309 24575,'48'-17'0,"4"3"0,9-1 0,-7 0 0,4-1 0,1-1-2054,5-1 1,0 0 0,-3 2 2053,-11 5 0,-3 1 0,-5 0 0,-2-2 0,-10 3 0,-13 9 0</inkml:trace>
  <inkml:trace contextRef="#ctx0" brushRef="#br0" timeOffset="123234">2449 3023 8191,'0'-7'0,"-6"8"5063,5 48-5063,-7-6 0,-1 7 0,3 2 0,1 6 0,1-3 276,-1-7 1,0-2-1,1 1-276,-1 6 0,2 1 0,-2-5 0,-1-2 0,1-2 972,4 9 1,-1 0-973,-9-5 0,0-1 0,10-3 0,0-4 0,-9 11 5911,10-28-5911,5-18 0,13-2 0,25-4 0,0 0 0,5 0 0,-4 0 0,3 0 230,10 0 0,2 0-230,-10 0 0,1 0 0,-4 0 0,2 0 0,1 0 0,5 0 0,2 0 0,2 0 0,-4 0 0,3 0 0,1 0 0,0 0 0,0 0 0,-1 0 0,1 0 0,0 0 0,2 0 0,1 0 0,-2 0 0,-2 0-851,2 0 1,-3 0-1,-1 0 851,-1 0 0,0 0 0,-5 0 0,-2 1 0,-1-2-278,19-4 0,2 0 278,-1 4 0,1-1 0,-15-5 0,2-2 0,-3 3 0,11 4 0,-2 1 0,7-4 0,-2-1 0,-13 0 0,0 1 0,13 4 0,0 0 0,-12-9 0,0 0 0,3 4 0,-4 1 0,9-5 0,2 1 0,-25 9 0,10-6 1779,1 5-1779,-2-6 2782,-13 7-2782,-9 0 723,0 0-723,7 0 0,9 0 0,8 0 0,-7 0 0,7 0 0,-10 0 0,-6 0 0,4 0 0,-14 0 0,6 0 0,-9 0 0,13 0 0,-4 0 0,5 0 0,-9 0 0,-4 0 0,8 0 0,-6 0 0,7 0 0,-9 0 0,-5 0 0,-1-4 0,-4-2 0,0-17 0,-5 9 0,3-19 0,-7 15 0,11-25 0,-11-6 0,6-3 0,-7 10 0,-2-4 0,2-1 0,-2-1 0,-3-6 0,-2 0 0,2-3 0,-3 4 0,-1 16 0,-2 5 0,-5-11 0,8 18 0,-3 14 0,9-4 0,-8 3 0,3-3 0,-5 4 0,0 5 0,-4 1 0,-19-1 0,-31 5 0,30-2 0,-1 0-635,-9 2 0,-1 2 635,6-2 0,-2 2 0,-2 2 0,-3 1 0,-2 1 0,-4 0 0,-1 0 0,-2 0-965,5-1 1,-3-1 0,0 1 0,2 0 964,-5 4 0,2 2 0,-2-3 0,-8-5 0,-2-3 0,0 3-632,6 5 0,0 2 1,-3-1 631,3-3 0,-3-1 0,-1 0 0,0-1 0,0 1 0,0 1 0,0-2 0,1 1 0,1 0 0,-1-1 0,2 0 0,4 0 0,-4 1 0,3 1 0,3-2 0,7-2 0,1-1 0,5 2 0,0 4 0,2-1 0,-8-4 0,-1-2 0,10 1 0,1 0 0,-4 0 0,2 0 0,-9 0 889,-5 0-889,6 0 3605,-4 0-3605,-4 0 0,0 0 0,13 0 1264,8 0 0,0 0-1264,-16 0 0,-7 0 0,10 0 0,26 0 0,5 0 0</inkml:trace>
  <inkml:trace contextRef="#ctx0" brushRef="#br0" timeOffset="126349">2433 11923 8191,'3'0'0,"-1"0"5063,18-6-5063,-4 4 2818,29-13-2818,-1 14 0,3 0 0,-1-9 0,1 0 176,15 8 0,0 1-176,-13-4 0,2-1 0,0 0 0,6-1 0,1 1 0,-7 1 0,1 1 0,3 0 0,1-1 0,1-2 0,2 0 0,2 0 0,1-1 0,0 1 345,-6 2 1,1-1 0,1 1 0,0 1 0,0-1 0,0 0-346,1 0 0,2-1 0,0 1 0,-1 0 0,-1 0 0,-2 0-703,0 1 0,-1 1 0,-2 0 1,-1 0-1,1-1 703,9 1 0,0-1 0,-3 0 0,-4 2 0,-8 1 0,-5 2 0,3-1-248,13 0 0,4 0 1,-1 0 247,-2 0 0,0 0 0,0 0 0,0 0 0,0 1 0,-1-2-103,-5-3 0,0 0 0,-4 0 103,5 3 0,-1-1 0,-3-7 0,3-3 0,0 2 582,-6 5 1,1 0 0,0 0-583,9-5 0,2-2 0,-5 3 0,1 2 0,-7 0 0,-11-2 0,-5 2 3738,3 6-3738,-13-12 1122,1 12-1122,0-10 2397,-6 10-2397,3-4 409,-10 0 0,-7 4 0,-4-4 1</inkml:trace>
  <inkml:trace contextRef="#ctx0" brushRef="#br0" timeOffset="133067">6681 11876 8191,'0'-16'0,"0"38"5063,0 8-5063,-3 4 0,-3 5 1409,2-5 0,-2 0-1409,-4 1 0,1-1 0,-2 15 1719,-4-11-1719,14-22 6784,-5-1-6784,15-9 0,2-1 0,31-2 0,17-6 0,-15-4 0,5-3 0,3-2 0,3 0-694,-4 4 1,2 0 0,3 0-1,1-1 1,1 0 0,0-1 693,-3 0 0,2-1 0,1 0 0,0-1 0,0 1 0,-2-1 0,-1 1-867,11-2 1,-1 0-1,-1 0 1,-2 1-1,-1 2 867,6 0 0,-1 3 0,-4 0 0,-5 0 0,10-7 0,-7 3-881,-3 10 1,-5-1 880,4-14 0,-23 10 0,-31 0 0,-11 1 0</inkml:trace>
  <inkml:trace contextRef="#ctx0" brushRef="#br0" timeOffset="133348">8578 11790 24575,'27'25'0,"-1"-1"0,8 19 0,-1-3 0,-25-6 0,-7-12 0,-12 4 0,-1-9 0,-11 6 0,10-15 0,-1 5 0,9-13 0</inkml:trace>
  <inkml:trace contextRef="#ctx0" brushRef="#br0" timeOffset="134281">9266 11554 24575,'-6'10'0,"1"34"0,5 1 0,0 5 0,0 6 0,0-5 0,0 2 0,0 9 0,0 0-1154,1-4 1,-2-4 1153,-2-19 0,0-3 738,1 13-738,-4-63 381,6-13-381,0-17 0,0-8 0,0 0 0,0-2-285,0 10 0,-1-2 0,2 1 285,2 1 0,0 1 0,2 2 0,3-7 0,2 4 0,-1 9 0,2 6 1135,6 6-1135,4 8 0,-7 12 0,14 11 0,-10 9 0,3 20 0,-13-2 0,9 7 908,-15 0-908,7 1 0,-27 0 0,-4-4 0,-10-8 0,3-13 0,8-2 0,-9-11 0,7 5 0,2-15 0,12 7 0,9-7 0</inkml:trace>
  <inkml:trace contextRef="#ctx0" brushRef="#br0" timeOffset="134647">9895 11249 8191,'-16'-6'0,"4"18"2025,-9 16 0,-1 8-2025,9-2 0,1 5 823,-4 10 1,-2 7 0,4-2-824,7-7 0,3-2 0,1 0 947,-1 21 1,5 0-948,7 3 0,7-8 0,0-31 0,4-3 0,11 15 0,2-6 0,14-10 0,12 6 0,-20-30 1549,18 6 1,-31-8 0,9 0-1</inkml:trace>
  <inkml:trace contextRef="#ctx0" brushRef="#br0" timeOffset="134999">10487 11490 8191,'-35'-17'0,"0"0"0,-19-6 5063,-4 38-5063,33 3 2818,8 7-2818,16-5 1719,-5 26-1719,20-13 0,8 3 0,2 11 0,3 1 0,7-1 0,0-2 3392,-8-11 0,-5-4-3392,0 11 0,-26-20 0,-11 0 0,-2-9 0,-14-3 0,8-18 0,1-3 0,11 1 0,6 2 0</inkml:trace>
  <inkml:trace contextRef="#ctx0" brushRef="#br0" timeOffset="135364">10662 10967 8191,'15'-5'0,"14"17"2421,-4 8 0,1 8-2421,2 17 0,-3 8 0,-5-4 0,-2 4 0,-3 3-26,-3-7 1,-2 2-1,-1 0 1,-2-1 25,0 4 0,-3-3 0,0 0 0,1-2 0,0 0 0,-2-7 2066,-3 22-2066,-6-16 5400,-6-17-5400,-18 2 200,6-20-200,-10 6 3978,18-18-3978,-3 5 0,12-6 0,-3 0 0</inkml:trace>
  <inkml:trace contextRef="#ctx0" brushRef="#br0" timeOffset="135631">11366 11485 8191,'43'-34'0,"-12"13"5063,27-10-5063,-15 10 704,-6 18 1,-12-10-1,-11 13 1</inkml:trace>
  <inkml:trace contextRef="#ctx0" brushRef="#br0" timeOffset="135799">11427 11540 24575,'14'16'0,"8"-5"0,14-7 0,5-4 0,-9-6 0,-2 5 0,-19-5 0,-2 6 0</inkml:trace>
  <inkml:trace contextRef="#ctx0" brushRef="#br0" timeOffset="136029">11996 10911 24575,'6'42'0,"-1"-11"0,1 4 0,5 21 0,-1 5 0,-5-15 0,-1 2 0,-1 0-1277,2 0 0,-1 0 0,-1-3 1277,-3 9 0,0-5 0,0 14 1190,0-35-1190,0-11 0,0-7 0,0-5 0</inkml:trace>
  <inkml:trace contextRef="#ctx0" brushRef="#br0" timeOffset="136764">10076 12570 24575,'40'-18'0,"0"0"0,1 2 0,4 0 0,7-1 0,-2 3 0,8-1 0,5 0 0,2-1 0,-2 1 0,-4 0-1967,-2 0 1,-3 0 0,0 0 0,1 0 0,3 0 1753,-4 3 0,3-1 0,2 0 0,1 0 1,0 0-1,-2 0 0,-2 1 213,12-4 0,-1 1 0,-2 0 0,-2 0 0,-2 1-278,0 1 1,-4 1 0,0-1-1,2 0 278,-5 0 0,3 0 0,1-1 0,-2 1 0,-4 0 130,1 0 0,-3 0 1,-3 1-1,-2 1-130,13-2 0,-3 0 0,8-6 0,-9 1 0,-21 10 4245,-20-11-4245,-13 9 0,-1 4 0,-4 1 0</inkml:trace>
  <inkml:trace contextRef="#ctx0" brushRef="#br0" timeOffset="174231">2777 11868 24575,'-23'2'0,"-34"13"0,7 4 0,-7 6 0,2 2 0,-4 3 0,-2 4-1232,7-2 1,-3 2 0,0 2-1,0 1 1232,10-7 0,-1 1 0,1 1 0,0 0 0,1 0 0,-9 7 0,0 0 0,2 0 0,2-1 111,7-5 1,2 0 0,2 0 0,2-1-112,-3 6 0,2-2 0,2 1 264,5-3 0,1 1 0,2 0-264,-10 16 0,2 2 0,12-15 0,2 1 0,0 1-253,-2 5 1,1 3 0,0 1 252,-2 5 0,0 3 0,1 1 0,5-11 0,1 0 0,0 2 0,0 4 0,1 5 0,-1 4 0,2 3 0,0-1 0,2-2 0,1 1 0,2-2 0,1 1 0,1 3 6,1-11 1,1 3 0,0 2-1,1-1 1,1-1 0,1-3-7,1 12 0,3-4 0,0 0 0,1 0 0,-1 3 0,0 1 0,1-1 0,1 0 124,1-2 1,-1-2 0,2 2 0,4 2-125,1-11 0,2 3 0,2 2 0,1-1 0,1-2 0,-1-3 0,3 10 0,1-3 0,1-2 0,3 2 44,1-2 1,4 3 0,1 0 0,1-4 0,-3-7-45,4 0 0,-2-6 0,0-4 396,3 3 1,-1-7-397,10-2 0,24-21 0,-15 0 0,10 4 0,5 1-286,-14-4 0,3 1 1,3 2-1,2 0 1,2 1 285,-6-1 0,3 1 0,1 1 0,1 0 0,1 1 0,1 1 0,0 0-481,-4-1 1,2 0-1,0 1 1,1 1-1,0-1 1,0 1-1,0 0 1,-2 0 480,-1-1 0,0 0 0,0 1 0,0-1 0,-1 1 0,0 0 0,0-1 0,0 1 0,7 3 0,-1 0 0,0 0 0,0 0 0,0 0 0,-1 0 0,-1 0-366,-3-2 1,-1 0-1,-1 0 1,0-1 0,0 1-1,0-1 1,0-1 365,9 3 0,0-1 0,0 0 0,-1-1 0,0 0 0,0-1 0,-5-2 0,1 0 0,-1-1 0,0 0 0,-3-1 0,-1-2 0,12 4 0,-2-2 0,-3-2 0,-6-1 0,16 1 0,-14-5 2399,-21-5-2399,10-5 0,10 0 0,10 0 0,-18 0 0,2 0 0,5 1 0,2-2 143,-5 0 1,3 0 0,3-1 0,1 0 0,1 0 0,-1-1-144,6 0 0,1-1 0,1 0 0,1-1 0,-1 0 0,1 0 0,-8 0 0,1-1 0,0 0 0,0-1 0,0 1 0,0-1 0,-1-1 0,0 0 0,1 0 0,-1-1 0,1 1 0,-2-2 0,0 1 0,-1 0 0,3-2 0,-1 1 0,-1-1 0,-1 0 0,0-1 0,0 1 256,8-3 1,-1 1 0,0-1 0,-1 0 0,-1-1-257,-5 2 0,-1-1 0,-1 0 0,0 0 0,-2 0 0,8-3 0,-1-1 0,-1 0 0,2-1 0,-5 0 0,2-2 0,0 0 0,-1 0 0,-3 1 0,-1 0 0,-3 0 0,-1 1 0,1-2-168,8-3 0,3-1 0,-3 1 0,-5 0 168,-5 2 0,-5 2 0,0-1 0,15-9 0,-3 0 1677,-7 1 0,-2 0-1677,-2 1 0,-1 0 1263,-5 1 1,-1 0-1264,-2 1 0,-1 0 0,-2-1 0,1 0 0,-1 0 0,0-1 481,1-2 1,-1-1-482,1-1 0,-2 0 0,-1 2 0,-2 1 0,-3 1 0,-1 2 0,12-17 0,-10 12 0,-6 2 0,-12 13 0,-1 2 0,-7 8 0,0 2 0,-2 1 0,-4 2 0,-4 0 0,-10 1 0,-11 0 0,-11 1 0,-10 3 0,3 2 0,9-1 0,10-1 0,11-2 0,6-2 0,5 0 0,6 0 0,4-2 0,5-1 0,7-2 0,7-3 0,2 1 0,2 0 0,-3 1 0,-3 2 0,0 0 0,-1 0 0,2 1 0,-2-1 0,-2 3 0,-3 0 0,0 1 0,-1 0 0,-1 0 0,-2 0 0,-4 1 0,-2 2 0,-3 3 0,0 1 0,0 1 0,0 1 0,0 4 0,0 23 0,-1 3 0,-2 20 0,-2-12 0,-1-7 0,2-10 0,0-8 0,2-7 0,0-5 0,1-3 0,1-3 0,0-2 0,0 1 0,0 3 0,0 1 0,0 5 0,0 2 0,0 0 0,0 5 0,0-9 0,0 0 0,0-7 0</inkml:trace>
  <inkml:trace contextRef="#ctx0" brushRef="#br0" timeOffset="224844">13152 16300 12381,'-4'2'0,"1"0"0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2:59:39.59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25466 1584 8191,'-5'-11'0,"4"0"5063,-9 10-5063,-9 39 0,6-1 0,0 7 0,-5 16 0,2 3 1409,6-9 0,1-1-1409,-2 6 0,1-4 1719,2-2-1719,-4-2 6784,6-50-6784,16-42 0,-7-21 0,2 22 0,2-6 0,2 1-426,3-1 0,1 1 0,1-1 426,-2-3 0,1 0 0,1 3 0,9-9 0,1 7 0,2-6 0,-14 38 0,-5 1 0,7 9 0,-12-4 0,12 9 0,-6 14 1278,-2 9-1278,0 33 0,-5-13 0,-2 8 0,1-3 0,-1 12 0,2 1 0,2-3 0,1 3 0,-1-6 0,-3-10 0,2-6 0,13 12 0,-23-35 0,11-10 0,-13-5 0</inkml:trace>
  <inkml:trace contextRef="#ctx0" brushRef="#br0" timeOffset="183">25374 1915 8191,'-1'-5'0,"19"-9"5063,22-7-5063,7-1 0,-12 8 0,-17 8 0</inkml:trace>
  <inkml:trace contextRef="#ctx0" brushRef="#br0" timeOffset="14147">28476 1372 24575,'0'10'0,"0"1"0,0 0 0,0 21 0,0 21 0,0-8 0,0 4 0,0 8 0,0 0-515,0-7 0,0-3 515,1-5 0,-2-3 0,-8 7 0,7-11 0,-6-10 0,8-5 0,-5-14 0,-6-7 0,4-1 0,-2-4 0</inkml:trace>
  <inkml:trace contextRef="#ctx0" brushRef="#br0" timeOffset="14998">28291 1428 24575,'0'-11'0,"0"-4"0,30-14 0,0 6 0,5 0 0,6 1 0,2 3-1578,8 1 0,-1 2 1578,-9 0 0,0 4 0,-4 9 0,-1 2 370,-2-8 0,-2 1-370,21 13 0,-16 13 0,-21 9 0,-17 12 0,-1-7 2416,-19 0-2416,18-11 0,-10 3 0,13 14 0,17-3 0,6 2 0,-9-7 0,2 0-357,15 12 0,2-2 357,7 4 0,-8-2 0,-15-8 0,-8-6 0,-18 17 0,-10-16 0,-4 0 0,2 0 0,-1 0-219,-11 3 1,0-5 218,-14 0 698,-4 5-698,10-14 0,0-2 0,7-5 0,3-10 0,-4 4 0,-11-5 226,11 0 1,-3 0-227,-9-5 0,-1-1 0,5-3 0,2 0 0,-22-6 0,43 0 0</inkml:trace>
  <inkml:trace contextRef="#ctx0" brushRef="#br0" timeOffset="25363">27300 4722 24575,'-4'-11'0,"-2"1"0,-10 4 0,0 1 0,-22 5 0,-12 0 0,-3 0 0,5 6 0,13 0 0,13 11 0,-6 8 0,-2 23 0,13-4 0,-8 11 0,22-16 0,-5 0 0,13-4 0,13 0 0,-4-13 0,22-1 0,7-15 0,10 0 0,6-12 0,-19-4 0,-3-2 0,-8 0 0,17-9 0</inkml:trace>
  <inkml:trace contextRef="#ctx0" brushRef="#br0" timeOffset="27464">27532 4102 8191,'-15'-12'0,"-5"-7"5063,-5-3-5063,-2-4 2818,7 11-2818,2-3 1719,7 16-1719,-15-13 6784,-17 4-6784,-18-5 0,20 10 0,-3 1 0,-7-1 0,0 3 0,7 7 0,-1 3 0,-20 2 0,-1 1 0,12 4 0,1 2-1652,-9 3 0,2 1 1652,12-3 0,3 0 0,7-1 0,3 0 0,-21 12 0,24-14 0,-1 1 0,-4 6 0,0 2 0,-4 3 0,-2 2 0,-2 7 0,1 2 0,2 0 0,2-1 0,9-7 0,2-2 0,4-1 0,2-1 0,-5 9 0,-3 9 0,3 4 0,10-6 3304,5 1-3304,13-2 0,0 11 0,4-19 0,1 2 0,-1 1 0,2-1 0,13 25 0,-2 6 0,8-5 0,-12-24 0,-1 0 0,6 27 0,10-9 0,-25-17 0,25 9 0,1 2 0,4 1 0,8-3 0,-17-14 0,4 3 0,-5-9 0,11 2 0,6-1 0,-10-11 0,2-2 0,20 5 0,-10-4 0,2 0 0,-10-9 0,2 0 0,11 6 0,3 1 0,1-1 0,0-3 0,1-3 0,0-1-429,-8 0 1,-1 0 428,-2-5 0,-1 0 0,24 0-102,-24 0 1,2 0 101,5 0 0,1 0 0,8 0 0,0 0 0,-11 0 0,-3 0-694,0 0 0,-3 0 694,17 0 0,-20 0 0,1 0 0,-3-4 0,1-1 393,7 1 1,0-2-394,2-3 0,-2-2 198,21-5-198,-29 8 0,-2-1 0,12-11 0,-7-2 0,12-14 0,-21 12 1463,7-4-1463,-5 9 0,9-16 0,-14 13 0,0 0 0,18-24 0,-9 8 0,-7-8 0,-5 11 0,9-20 0,-7-3 0,-9 0 0,-1-1 0,-12 9 0,4 1 0,-6-4 0,-6 2 0,-2 1 0,-13 5 0,12 12 0,-24-6 0,10-1 0,-14-1 0,4-9 0,3 1 0,-12-1 0,19 20 0,0 2 0,-22-17 0,19 21 0,1 0 0,-11-11 0,5 7 0,6 0 0,14 16 0,-8-16 0,-8 6 0,-8-12 0,-6 7 0,13 7 0,4 6 0,12 0 0,-12-1 0,-8-10 0,-10 3 0,-3 1 0,13 14 0,-7-5 0,0 1 0,-20 3 0,22 3 0,-3 2 0,-7 6 0,0 4 0,6-2 0,2 2 0,-17 5 0,31-2 0</inkml:trace>
  <inkml:trace contextRef="#ctx0" brushRef="#br0" timeOffset="43731">27230 4371 24575,'0'-26'0,"-4"-2"0,-7 21 0,-5-2 0,-9 15 0,-14 21 0,19-3 0,2 6 0,-5 14 0,5 6 0,5 14 0,4 1-479,2-11 1,3 1 478,7 0 0,4 5 0,1-4 0,2 9 0,2-1 0,-1-12 0,2 2 0,-1-3 0,0 7 0,-3-5 0,0-14 0,-3-5 0,-6 4 0,0-9 0,-4-13 0,-7-5 0,-22-7 0,4-16 239,-15-11 0,28 5 0,1-2 1</inkml:trace>
  <inkml:trace contextRef="#ctx0" brushRef="#br0" timeOffset="43945">26799 4966 24575,'37'-20'0,"0"-1"0,10-2 0,6-2 0,0 0 0,6-2 0,-3 1 0,-7 5 0,-1 0 0,-3 1 0,8-5 0,-7 3 0,5 1 0,-35 12 0,-11 9 0</inkml:trace>
  <inkml:trace contextRef="#ctx0" brushRef="#br0" timeOffset="44649">27282 5004 9561,'5'-6'0,"10"1"5115,-1 14-5115,6-2 2605,-4 21-2605,-3-1 1534,3 13-1534,-8-8 5760,-2-7-5760,-11-14 0,4-15 0,-4-25 0,5-11 0,0-18 0,20 12 0,-10 13 0,16 17 0,-14 2 0,-6 11 0,0-6 0</inkml:trace>
  <inkml:trace contextRef="#ctx0" brushRef="#br0" timeOffset="44830">27589 4920 24575,'0'65'0,"0"-22"0,6 7 0,-4-33 0,10 7 0,-11-17 0,5 3 0</inkml:trace>
  <inkml:trace contextRef="#ctx0" brushRef="#br0" timeOffset="44947">27613 4863 24575,'6'0'0,"-1"0"0</inkml:trace>
  <inkml:trace contextRef="#ctx0" brushRef="#br0" timeOffset="45748">27695 4946 24575,'15'-9'0,"3"-2"0,-7 9 0,5 0 0,-15 17 0,13-9 0,-7-1 0,17-5 0,14-26 0,-8 15 0,2-26 0,-18 30 0,-8-7 0,0 8 0,3-4 0,-7-1 0,-2 5 0,-14 14 0,1 4 0,-6 8 0,13-4 0,1-6 0,5 1 0,5-5 0,1-1 0,17-22 0,-3-1 0,-3-22 0,-3-8 0,-6 8 0,-3 0 0,2-9 0,-4 5 0,-12 7 0,7 69 0,-7 1 0,0 4 0,9 0 0,2 0 0,-1 15 0,11-24 0,3-22 0,-4-2 0,9-4 0,6-6 0,2 5 0,-7 13 0,-11 2 0,-20 12 0,-10-10 0,2-10 0,-10 5 0,12-10 0,-4 5 0,8-6 0,3 0 0</inkml:trace>
  <inkml:trace contextRef="#ctx0" brushRef="#br0" timeOffset="45897">27979 4645 8191,'5'-16'0,"5"3"1265,6-5 1,-4 11 0,-3 1 0</inkml:trace>
  <inkml:trace contextRef="#ctx0" brushRef="#br1" timeOffset="63113">25889 2902 24575,'5'32'0,"-4"-5"0,10 8 0,-3-3 0,-1 25 0,8-13 0,-13 19 0,15-23 0,-6 23 0,8-2 0,-2-9 0,-7-6 0,2-16 0,-5 2 0,7 9 0,0 0 0,-7 0 0,8-2 0,-13 1 0,13-10 0,-8 8 0,7-7 0,0 18 0,-7-15 0,5 13 0,-2 0 0,7 6 0,-7-20 0,-1 1 0,2 15 0,6 8 0,-9-20 0,2 7 0,-19-64 0,5 25 0,-11-42 0</inkml:trace>
  <inkml:trace contextRef="#ctx0" brushRef="#br1" timeOffset="63865">25663 3116 24575,'26'-29'0,"3"-14"0,-12 11 0,-2-3 0,-6 3 0,0 0 0,4-2 0,-2 3 0,-9-8 0,11 15 0,-12 9 0,9 9 0,-9 6 0,21 1 0,6 30 0,12-16 0,5 13 0,-10-14 0,1-5 0,15-5 0,9 11 0,-42-10 0,-14-4 0,-9 4 0</inkml:trace>
  <inkml:trace contextRef="#ctx0" brushRef="#br1" timeOffset="85381">27530 4119 8191,'0'-11'0,"0"0"5063,5 5-5063,2-8 2818,8-5-2818,13-24 859,-12 12 1,0-4-860,6-9 0,1-1 0,-3-2 0,1-3 0,-2-2 0,1-6 0,-1 2 0,-2 8 0,-1 2 0,0-2 1908,4-14 1,0-4-1,1 4-1908,-1 8 0,1 2 0,-1 2-831,3-9 0,0 4 831,3 3 0,0 5 0,-8 16 0,-1 3-108,10-19 108,0-2 0,-8 0 0,-1-1 0,-1 10 962,-10 10-962,12 1 1742,-11 11-1742,6 4 0,-9 10 0,-5 9 0</inkml:trace>
  <inkml:trace contextRef="#ctx0" brushRef="#br1" timeOffset="85862">28046 2573 24575,'57'-33'0,"-24"15"0,-1 0 0,20-9 0,3 7 0,-25 6 0,-6 12 0,-14 18 0,-5 7 0,-5 13 0,0 1 0,9 11 0,-1-5 0,2 5 0,2-9 0,-4-7 0,-1-10 0,-1-3 0</inkml:trace>
  <inkml:trace contextRef="#ctx0" brushRef="#br1" timeOffset="103563">29124 6503 24575,'0'16'0,"0"-1"0,0-4 0,-10 37 0,4-14 0,0 5 0,0 12 0,-1 4 0,-4 2 0,2-3 0,8-13 0,0-4 0,-9 18 0,5-31 0,4-9 0,-4-4 0,5-22 0,0-15 0,8-32 0,-3 24 0,1 0 0,7 2 0,0 1 0,-1-25 0,18 7 0,-21 16 0,0-2 0,7 3 0,2-1 0,-1-7 0,-1 1 0,2-1 0,2 13 0,-14 17 0,5 14 0,9 21 0,-7 21 0,-1 10 0,6 2 0,1 1 0,-7-13 0,0 1 0,-1-4 0,3 4 0,0-7 0,7-8 0,-14-9 0,-15-33 0,5 16 0,-10-19 0</inkml:trace>
  <inkml:trace contextRef="#ctx0" brushRef="#br1" timeOffset="103845">29256 6901 24575,'37'-15'0,"-13"3"0,6 2 0,-23 5 0,2 5 0</inkml:trace>
  <inkml:trace contextRef="#ctx0" brushRef="#br1" timeOffset="195942">13319 2101 24575,'-10'50'0,"-1"0"0,0 11 0,0 0 0,5-7 0,0 0 0,-2-7 0,0 1 0,2-3 0,4 0 0,1-1 0,-5 0 0,1-2 0,5 9 0,-5-27 0,4-27 0,-2-30 0,1-14 0,6-6 0,4-5 0,-1-1 0,2-5 0,2 0-1951,1 2 0,2 0 0,1 3 1951,0 11 0,1 3 0,-1 1 0,4-16 0,0 6 0,8-2 0,-6 11 0,-10 19 0,3 10 0,-7 20 0,14 32 4813,-11 15-4813,6-9 0,1 7 0,-10-7 0,-2 4 0,-1 0 0,3 1 0,0 1 0,0 1 0,1 7 0,0 1 0,-2-4 0,-5 1 0,0-4 0,5-8 0,-2-5 0,-4 1 0,0-3 0,0-9 0,0-6 0,-14-19 0,10 2 0,-10-8 0</inkml:trace>
  <inkml:trace contextRef="#ctx0" brushRef="#br1" timeOffset="196145">13280 2567 9572,'18'-12'0,"24"-9"1596,-8 8 0,1 1-1596,-3-2 0,0 1 719,32-4 0,-43 8 0,-4 9 1</inkml:trace>
  <inkml:trace contextRef="#ctx0" brushRef="#br1" timeOffset="196960">14416 2451 24575,'-4'-28'0,"-4"-1"0,-3 17 0,-5 2 0,-1 5 0,1 5 0,-4 5 0,3 6 0,-1 30 0,-3 2 0,12 22 0,-1-17 0,10-1 0,9-14 0,3-6 0,21-15 0,1-26 0,11-18 0,-21-12 0,-6 9 0,-2 1 0,-7-1 0,8-9 0,-11 60 0,-6 4 0,0 19 0,0-13 0,0-11 0,0 0 0,5-3 0,-4-2 0,4-5 0</inkml:trace>
  <inkml:trace contextRef="#ctx0" brushRef="#br1" timeOffset="197712">14599 2476 24575,'0'39'0,"0"-7"0,0-7 0,0-5 0,0-8 0,0-10 0,21-30 0,-2-1 0,3-3 0,1 8 0,2 1 0,19-23 0,-20 39 0,-18 12 0,11 18 0,-1 9 0,18 13 0,-7-14 0,-3-12 0,1-14 0,5-18 0,0-4 0,3-34 0,-20 12 0,-4-9 0,-23 23 0,5 14 0,-20 11 0,11 11 0,-4 12 0,11-6 0,5 8 0,15-18 0,2 2 0,11-23 0,-4 1 0,-6-17 0,-2-6 0,10-18 0,-13 9 0,-1-1 0,0 5 0,-2 7 0,-4 18 0,0 5 0,0 65 0,-1-15 0,2 3 0,9 0 0,0 0 0,-5-2 0,1-3 0,25 17 0,-18-44 0,6-4 0,-11-6 0,1 0 0</inkml:trace>
  <inkml:trace contextRef="#ctx0" brushRef="#br1" timeOffset="198076">15849 1974 24575,'0'38'0,"0"-6"0,0 6 0,0 4 0,0 5 0,0 1 0,4 10 0,1 0 0,-4-10 0,0-4 0,7 13 0,-3-41 0,-4-12 0,4-4 0</inkml:trace>
  <inkml:trace contextRef="#ctx0" brushRef="#br1" timeOffset="198743">15764 2040 24575,'9'-13'0,"12"-5"0,26 0 0,5-11 0,13 17 0,-17-3 0,7 15 0,-25 14 0,-3 7 0,-36 18 0,-3 1 0,-13 1 0,5-3 0,10-8 0,1 8 0,15-6 0,2 0 0,-1-3 0,12-5 0,-15-7 0,8 2 0,-17-8 0,-7 4 0,-5-3 0,-10 4 0,9-10 0,-2 0 0,9-6 0,0 5 0,-4-4 0,-1 10 0,4-9 0,3 4 0</inkml:trace>
  <inkml:trace contextRef="#ctx0" brushRef="#br1" timeOffset="199426">17648 2104 24575,'45'0'0,"0"0"0,-9 0 0,1 0 0,9 0 0,-1 0 0,11 0 0,-13 0 0,-18 0 0,-10 0 0,-10 0 0</inkml:trace>
  <inkml:trace contextRef="#ctx0" brushRef="#br1" timeOffset="199593">17830 2234 24575,'29'6'0,"4"-3"0,5-1 0,-2-2 0,1 0 0,11 1 0,-1-2 0,7-8 0,-26 2 0,-22-4 0,-6 6 0</inkml:trace>
  <inkml:trace contextRef="#ctx0" brushRef="#br1" timeOffset="202046">19269 2061 8191,'-6'3'0,"-10"31"5063,-3 19-5063,10-6 0,1 2 0,0 7 0,8 6 2818,19-29-2818,-1-7 1719,30 7-1719,-10-20 6784,9-5-6784,-16-8 0,6-12 0,4-24 0,-19 11 0,-2-4 0,6-11 0,-5-3 0,-8-2 0,-5 2 0,-1 8 0,-4 3 0,-13-19 0,-13 26 0,-7 18 0,-23-2 0,-7 9 0,-1 6 0,13 0 0,27 2 0,12-3 0</inkml:trace>
  <inkml:trace contextRef="#ctx0" brushRef="#br1" timeOffset="203546">12282 2074 8191,'-12'-5'0,"3"2"5063,4 7-5063,4 5 2818,-4 20-2818,5 1 0,1 7 0,-2 5 0,-4 5 0,-1 3 114,5-5 0,1 3 0,-1-2-114,-5 9 0,1-3 0,4-5 0,2-6 6101,-1-2-6101,-6-11 0,4-12 0,-4-15 0,6-7 0,0-56 0,-1 21 0,2-5 0,3-18 0,3-3 170,1 8 0,3 3-170,0 4 0,3 5 0,13-9 0,-4 13 0,2 12 0,8 14 0,-6 6 0,0 20 0,-10 3 1720,5 28-1720,-12 10 0,-5-14 0,-4 0 0,-18 21 0,-5-13 0,-12-18 0,3-18 0,-27 15 0,14-19 0,-3 6 0,28-11 0,14-4 0</inkml:trace>
  <inkml:trace contextRef="#ctx0" brushRef="#br1" timeOffset="204012">12909 1876 8191,'-5'-26'0,"-6"8"5063,-11 38-5063,3 21 0,1 13 0,2 0 0,0 6 0,1 3-154,6-7 1,2 4 0,0 1 0,0-4 153,-2 9 0,-1-2 0,4-3 0,3-9 0,4-1 0,1-8 2087,6 13-2087,9-1 5267,10-16-5267,10-3 0,-8-19 0,0-11 0,-17-6 0,-3 0 0</inkml:trace>
  <inkml:trace contextRef="#ctx0" brushRef="#br1" timeOffset="205527">16209 1745 24575,'5'-6'0,"1"1"0,5 5 0,21 0 0,5 0 0,13 8 0,-3-5 0,-6 20 0,7-5 0,-23 4 0,-2 4 0,3 5 0,-2 2 0,-5 11 0,-3 2 0,1-6 0,-3-1-263,-7 3 1,-1-3 262,3 17 0,-7-14 0,-4 5 0,-3 12 0,-1 3 0,1 2 0,-3-1 0,-6-3 0,-1-6 0,1 10 0,-6-37 0,14-12 0,-4 0 0,-6 1 0,-4 8 0,-18-6 131,2-3 0,5-9 0,14-6 1</inkml:trace>
  <inkml:trace contextRef="#ctx0" brushRef="#br1" timeOffset="207094">8449 3349 24575,'-11'0'0,"5"-5"0,1-1 0,11-10 0,13-4 0,0 1 0,18-13 0,2-4 0,-15 11 0,1 0 0,1 2 0,0-1-216,2 2 0,-1 0 216,24-11 0,5-1 0,-25 17 0,2-1 0,18-8 0,5-1 0,0-1 0,4-2-1155,-5 5 1,5-1 0,-4 0 1154,-13 6 0,-1 0 0,0 1 0,5 1 0,1 1 0,-3 1 0,1-1 0,1 2 0,0 2 0,4 0 0,0 0-333,-4 0 1,0-1 0,3 0 332,-2 1 0,2-1 0,1 0 0,-1 1 0,1 2 0,0 1 0,0 0 0,-3 0 0,5-5 0,-2-1 0,0 2 0,6 4 0,1 2 0,-8-1 0,-14-1 0,-3 0 0,4 4 0,-4 2 336,-12-1-336,-11-1 0,-5 0 0,-5 2 0</inkml:trace>
  <inkml:trace contextRef="#ctx0" brushRef="#br1" timeOffset="207427">10735 2238 13666,'5'-6'0,"1"2"4429,18 4-4429,12 6 1893,4 4-1893,-6 8 1040,-8 0-1040,-19 2 3547,-18 9-3547,-23 6 0,5-14 0,-3 0 0,-1 0 0,2-2 0,-19 7 0,12 0 0,14 4 0,11-15 0,0 7 0</inkml:trace>
  <inkml:trace contextRef="#ctx0" brushRef="#br1" timeOffset="234559">23208 8925 24575,'-28'-5'0,"5"4"0,-15-4 0,7 5 0,-26 8 0,23 0 0,-2 1 0,-5 4 0,0 1 0,-8 0 0,2 1 0,12 1 0,2 0 0,-23 4 0,25 3 0,1-4 0,-13 11 0,-1 10 0,1 3-1486,7 8 1486,9-3-130,7-15 1,-2 2 129,-3 2 0,-1 0 0,-1 4 0,0 2 0,-2 2 0,4 0 0,10-9 0,2 1 0,-5 9 0,2 1 0,10-9 0,0 1 0,-8 13 0,1 1 0,6-5 0,3 1 0,-2 11 0,2-1 0,3-18 0,2 0 0,3 13 0,2-1 732,-1-9 1,2-1-733,4 1 0,-1 0 0,-4-1 0,0-3 0,11 17 0,-15-11 280,22 5-280,-2-5 0,10 6 0,-12-24 0,0-2 0,9 17 0,4 7 0,-6-13 0,-3-6 0,-6-10 0,4-1 0,7 0 0,24 7 0,-5-10 0,-17-2 0,-1-1 0,9-10 0,2 19 0,5-20 0,11 14 0,-24-12 0,2 0 0,3 1 0,0-1 0,1 0 0,-1-2 0,21-3 0,-4 0 0,-16 0 0,24 0 0,-29 0 0,1 0 0,7 1 0,2-2 0,4-2 0,-2-2 0,-13-2 0,0-1 0,10-4 0,0-3 0,-9 0 0,0-1 0,4-4 0,-1 0 0,16-6 0,-4-9 0,-19 15 0,0 1 0,17-9 0,-7 1 0,-1 1 0,-6 6 0,-1-4 0,0-2 0,11-13 0,-17 14 0,-1-2 0,16-22 0,-12 0 0,-4 7 0,0-5 0,-6 9 0,-5 8 0,1-4 0,0-7 0,0-3 0,2-8 0,-2-2 0,-4 7 0,-3-1 0,-2-6 0,-2 2 0,-4 16 0,0 1 0,0-11 0,0-1 0,0 5 0,0 0 0,-3-6 0,-3 0 0,-2 2 0,-1 1 0,0-3 0,-3 1 0,-3 6 0,-2 0 0,4 1 0,-1 0 0,-11-11 0,-1 1 0,9 15 0,-1 2 0,-5-7 0,-1 3 0,-10-8 0,-2-1 0,3 13 0,7 5 0,11 15 0,-5 3 0,-10-9 0,-12-2 0,14 3 0,-2 1 0,-26 0 0,0-8 0,-1 15 0,-2 1 0,7 1 0,-3-1 0,25 7 0,-8-6 0,6 8 0,-5 0 0,6 0 0,-3 0 0,10 4 0,-6-2 0,4 8 0,3-3 0,2 0 0,5-2 0,6 0 0,-6-4 0,4 8 0,-8-8 0,8 4 0,2-5 0,5 0 0</inkml:trace>
  <inkml:trace contextRef="#ctx0" brushRef="#br1" timeOffset="238011">26823 8959 8191,'-11'-6'0,"0"1"5063,-4 5-5063,3 0 2818,-3 0-2818,4 5 1719,-13 9-1719,-7 7 6784,-26 12-6784,25-16 0,-1 0 0,-18 4 0,-1 16 0,30-26 0,-1 19 0,-1-9 0,1 18 0,-11 14 0,16-16 0,2 3 0,5-7 0,1 3 0,-6 19 0,1 3 0,5-9 0,1 1 0,-1-6 0,-1 3 0,1-1 0,0 15 0,2 0-941,2 4 1,1-2 940,5-18 0,0-1-66,0 13 1,0-1 65,-1-13 0,2 1-2039,5 1 0,2 2 0,-2-2 2039,-4 2 0,1-1 0,7 2 0,4 3 0,-3-7 0,-1 14 0,1-14 0,0-3 0,-3-9 1248,-2-3-1248,-1-13 97,1 4-97,8 4 6784,-2 0-6784,7 6 0,-12-13 0,16 6 0,-10-6 0,12 1 0,-2 2 0,5-4 0,-8 5 0,15 2 0,-6-5 0,31 11 0,1-11 0,2-1-565,0 2 565,-15-17 0,17 8 0,-6-10 0,-22 1 0,1-2 0,-5-3 0,2 0 0,15-1 0,2-1 0,-7-4 0,0-1 0,5-1 0,-2-2 0,-10 2 0,-5-2 0,15-17 565,-14 9-565,-10 7 0,11-17 0,2 7 0,-11 1 0,-1-2 0,9-7 0,2-1 0,-21 13 0,6-12 0,-1-3 0,2-18 0,9-4 0,0 1-673,-12-2 673,6 8 0,-23 16 0,-2-3 0,10-4 0,0-1 0,-8-12 0,-2-2 0,4 11 0,0-1 0,-2 1 0,0-18 0,-4 2 0,-4-4 0,-3 2 0,5 8 0,-5 2 0,-13 7 0,-2 3 0,12 8 0,1 4 0,-25-17 0,28 29 0,-11-14 0,3-2 0,-15-7 673,9 13-673,-5-1 0,10 13 0,-12-13 0,6 8 0,-4 0 0,2-1 0,3 10 0,2 0 0,-12-5 0,-8 3 0,-12-13 0,8 7 0,1 8 0,11 2 0,0 10 0,3-4 0,-1 0 0,-2 4 0,0-10 0,2 11 0,10-12 0,-2 7 0,2-1 0,2-7 0,-10 3 0,13 0 0,-8 2 0,8 3 0,-2 4 0,-8-4 0,-2 0 0,-8 5 0,-1-5 0,-4 6 0,10 0 0,-15 0 0,-13 0 0,21 0 0,-5 0 0</inkml:trace>
  <inkml:trace contextRef="#ctx0" brushRef="#br1" timeOffset="240956">23001 8145 24575,'-15'0'0,"-6"0"0,-6 0 0,-20 13 0,6 5 0,-20 4 0,25-5 0,2-6 0,23-5 0,6 9 0,5 1 0,0 12 0,0-5 0,9 13 0,-7 27 0,7-9 0,-9-14 0,0 1 0,4-3 0,0-3 0,-2 19 0,13 1 0,-14-25 0,10-14 0,-5-5 0,14 0 0,-7-9 0,20-9 0,-15-1 0,7-11 0,1 4 0,-18 8 0,8-2 0</inkml:trace>
  <inkml:trace contextRef="#ctx0" brushRef="#br1" timeOffset="241241">22750 8594 24575,'15'-4'0,"1"-4"0,4 2 0,-8 0 0,-3 6 0</inkml:trace>
  <inkml:trace contextRef="#ctx0" brushRef="#br1" timeOffset="241542">22965 8516 24575,'35'39'0,"-1"1"0,-9-14 0,-11 3 0,0-22 0,-8-15 0,6-14 0,-6-18 0,0-2 0,-6 15 0,0 2 0,0 15 0,0 4 0,0 1 0</inkml:trace>
  <inkml:trace contextRef="#ctx0" brushRef="#br1" timeOffset="242025">23189 8563 24575,'15'0'0,"3"-9"0,-1-3 0,-5-4 0,-7 1 0,-10 18 0,-1 8 0,0 20 0,6-7 0,24-14 0,5-19 0,12-8 0,-14 3 0,-7 9 0,-10 5 0,6 0 0,-4 0 0,8 0 0,-4 0 0,4 0 0,1 0 0,-1 0 0,1 0 0,-4 0 0,2 0 0,-12-4 0,12 2 0,-17-2 0,7 4 0</inkml:trace>
  <inkml:trace contextRef="#ctx0" brushRef="#br1" timeOffset="242192">23682 8524 24575,'0'0'0</inkml:trace>
  <inkml:trace contextRef="#ctx0" brushRef="#br1" timeOffset="243360">26560 8239 24575,'-11'9'0,"5"-2"0,1 12 0,5 2 0,0 34 0,0-6 0,0 16 0,6-27 0,2-9 0,4-13 0,14 0 0,-3-9 0,13-1 0,-13-16 0,-3-1 0,-6-15 0,-8-5 0,-16-22 0,-5 12 0,-9 4 0,3 18 0,4 22 0,0 3 0,1 11 0,10-5 0,1-2 0</inkml:trace>
  <inkml:trace contextRef="#ctx0" brushRef="#br1" timeOffset="244275">27178 8418 8191,'-30'-21'0,"9"7"5063,-4 9-5063,13 10 2818,-8 5-2818,7 16 1719,2-8-1719,5 11 6784,11-17-6784,1 3 0,5-9 0,0-6 0,-5-6 0,13-37 0,-11 8 0,-4-3 0,1 1 0,-2-2 0,-1-8 0,-3 7 0,-10 18 0,6 53 0,5 7 0,6 25 0,1-34 0,6-13 0,-1-6 0,9 4 0,14-12 0,15-14 0,-7 1 0,-7-17 0,-26 16 0,-5-3 0,-10 7 0,-6-1 0,-6 18 0,-4 9 0,9 5 0,3 0 0,18-13 0,3-11 0,18-32 0,-6-23 0,-11 4 0,-4-3 0,-5 14 0,-3 2 0,-2-23 0,-4 85 0,4 9 0,2 5 0,5 2 0,3 1 0,-1 0 0,3-4 0,20 6 0,-8-14 0,-9-14 0,-9-9 0</inkml:trace>
  <inkml:trace contextRef="#ctx0" brushRef="#br1" timeOffset="248392">22521 9781 24575,'0'-11'0,"5"0"0,5 0 0,11 0 0,11 5 0,-4 2 0,-8 8 0,-2 15 0,-16 16 0,-17 25 0,1-8 0,-18-1 0,16-23 0,4-12 0,4-1 0,17-9 0,37-20 0,3 0 0,-16 0 0,-1-2 0,6-2 0,-5 3 0,-11 8 0,-1-3 0,-6 9 0,-9-4 0,-1 5 0</inkml:trace>
  <inkml:trace contextRef="#ctx0" brushRef="#br1" timeOffset="249426">23396 9522 24575,'-8'44'0,"-3"10"0,0-10 0,3 1 0,8-29 0,0-1 0,0 0 0,5-3 0,5-1 0,15-7 0,26-27 0,2 2 0,-5-15 0,-15 19 0,-27 34 0,-8-1 0,1 29 0,-5-22 0,6 10 0,4-7 0,-3 1 0,4-11 0,-5-6 0</inkml:trace>
  <inkml:trace contextRef="#ctx0" brushRef="#br1" timeOffset="249941">23386 10467 24575,'-37'-10'0,"3"6"0,17 10 0,-5 14 0,12 15 0,3 5 0,-6 15 0,8-10 0,4-3 0,7-9 0,5-18 0,4-4 0,10-9 0,-6-1 0,0-7 0,-14-5 0,-14 5 0,-3-5 0,-4 10 0,1-1 0,4 3 0,5 4 0,1-5 0</inkml:trace>
  <inkml:trace contextRef="#ctx0" brushRef="#br1" timeOffset="251040">26780 9560 24575,'0'21'0,"0"9"0,0 17 0,0-3 0,0 3 0,6-18 0,-5-4 0,5-8 0,-6 7 0,0-12 0,0-2 0,0-5 0</inkml:trace>
  <inkml:trace contextRef="#ctx0" brushRef="#br1" timeOffset="251774">27261 9613 24575,'10'-5'0,"1"4"0,0-4 0,4 5 0,-3 0 0,-2 5 0,-5 5 0,-5 2 0,-20 13 0,10-7 0,-11 9 0,16-5 0,19 1 0,-6-6 0,12-1 0,-19-5 0,-11 0 0,-8-5 0,-16 5 0,11-4 0,2 1 0,12-2 0</inkml:trace>
  <inkml:trace contextRef="#ctx0" brushRef="#br1" timeOffset="252159">27109 10249 24575,'-6'4'0,"1"2"0,5 17 0,5-4 0,9 22 0,7-13 0,-5 6 0,-4-10 0,-12-3 0,0 0 0,-15 0 0,2-4 0,-22-7 0,12-5 0,3-5 0,11 0 0</inkml:trace>
  <inkml:trace contextRef="#ctx0" brushRef="#br1" timeOffset="252375">27212 10279 24575,'6'-16'0,"56"-4"0,-13 13 0,-7-2 0,0 1 0,1 7 0,-14-5 0,-22 1 0,2 4 0,-9-4 0</inkml:trace>
  <inkml:trace contextRef="#ctx0" brushRef="#br1" timeOffset="254491">25283 11741 24575,'0'60'0,"0"-19"0,0 7 0,0 12 0,0 9 0,0-1-1228,1-6 1,-1 1 0,-1 1 1227,-1-8 0,-1 3 0,-1-1 0,2-5 0,1-3 0,0-3 0,0-4 0,-6 1 0,2-5 1147,5 2-1147,-9-48 150,7-17 1,-6 1 0,8-2 0</inkml:trace>
  <inkml:trace contextRef="#ctx0" brushRef="#br1" timeOffset="255008">25090 11823 24575,'17'-21'0,"4"-9"0,4 3 0,-4-13 0,3 17 0,-7 3 0,1 23 0,18 25 0,6 8 0,-10-15 0,3-2 0,-2-2 0,-2-3 0,14-3 0,-17-3 0,-23-8 0</inkml:trace>
  <inkml:trace contextRef="#ctx0" brushRef="#br1" timeOffset="256141">24653 13458 24575,'-6'9'0,"1"15"0,5 33 0,-1-14 0,2 4 0,4 13 0,1 1 0,-6-11 0,2-1 0,8 2 0,0-4 0,-8-2 0,6-11 0,-8-23 0,-6-17 0,5-1 0,-5-2 0</inkml:trace>
  <inkml:trace contextRef="#ctx0" brushRef="#br1" timeOffset="256490">24630 13581 24575,'-1'-6'0,"18"30"0,10 5 0,7 6 0,0 1 0,4 4 0,0-3 0,11 9 0,1-3 0,1 2 0,-5-9 0,-4-20 0,-26-19 0,3-5 0,-17-20 0,8-24 0,-9 7 0,-2-3 0,-6 4 0,-1 0 0,2 0 0,-1 5 0,-15 2 0,11 25 0,6 7 0</inkml:trace>
  <inkml:trace contextRef="#ctx0" brushRef="#br1" timeOffset="256791">25234 13763 9465,'0'20'0,"5"-7"5117,-4 6-5117,13-13 2621,-7-1-2621,12-5 1547,-7-9-1547,8 1 5825,-13-17-5825,2 11 0,-23-2 0,-17 12 0,5 4 0,-2 4 0,23-2 0,5 2 0</inkml:trace>
  <inkml:trace contextRef="#ctx0" brushRef="#br1" timeOffset="257357">26020 13267 24575,'-28'13'0,"10"17"0,12 24 0,14-2 0,0-5 0,9-18 0,8-6 0,23 4 0,5-11 0,0-1 0,-25-15 0,-19 0 0</inkml:trace>
  <inkml:trace contextRef="#ctx0" brushRef="#br1" timeOffset="257623">26242 13442 24575,'-6'4'0,"1"2"0,19 0 0,-6-1 0,12-5 0,-9 0 0,-1-9 0,-8-7 0,-13-2 0,-15-3 0,2 15 0,-4 0 0,20 6 0,-1 0 0</inkml:trace>
  <inkml:trace contextRef="#ctx0" brushRef="#br1" timeOffset="257975">26288 13339 24575,'26'-6'0,"1"1"0,-3 14 0,-4-2 0,-13 8 0,7 2 0,-7-5 0,8 0 0,0-24 0,10 1 0,5-20 0,2 22 0,-7-4 0,-9 13 0,-6 0 0,6 0 0,1 0 0,4 0 0,-10-5 0,-1 4 0,-10-4 0</inkml:trace>
  <inkml:trace contextRef="#ctx0" brushRef="#br1" timeOffset="258308">26687 13245 24575,'12'15'0,"-6"1"0,5 1 0,-5-7 0,14-11 0,-3-10 0,4 2 0,-1 0 0,-9 9 0,4 0 0,1 0 0,-9 0 0,2 0 0</inkml:trace>
  <inkml:trace contextRef="#ctx0" brushRef="#br1" timeOffset="258926">26920 13199 24575,'16'6'0,"12"3"0,-10-8 0,11 4 0,-7-14 0,-6-10 0,-10-4 0,-7-2 0,-10 14 0,0 7 0,0 4 0,5 4 0,-3-7 0,8-15 0,1-2 0,15-4 0,2 15 0,5 9 0,2 22 0,-12-12 0,9 22 0,-10-25 0,6 2 0,4-14 0,14-9 0,-2 6 0,2-5 0,-14 18 0,-6-4 0,-9 4 0,-1-5 0</inkml:trace>
  <inkml:trace contextRef="#ctx0" brushRef="#br1" timeOffset="259760">27709 12882 24575,'35'0'0,"-1"-13"0,-13 5 0,-2-6 0,-13 0 0,-1 3 0,-14-10 0,2 10 0,-9 2 0,1 9 0,-5 21 0,1 3 0,4 20 0,23-10 0,5-13 0,12-10 0,3-11 0,20-9 0,-23 7 0,9-6 0</inkml:trace>
  <inkml:trace contextRef="#ctx0" brushRef="#br1" timeOffset="259992">27920 12383 24575,'-6'22'0,"16"25"0,2-7 0,1 5 0,2 11 0,1 0 0,0-8 0,-2-3 0,-7-6 0,-3-5 0,3-1 0,-7-23 0,0-5 0</inkml:trace>
  <inkml:trace contextRef="#ctx0" brushRef="#br1" timeOffset="260957">28133 12813 24575,'26'-21'0,"-12"3"0,12-9 0,-20 10 0,-1 11 0,4 2 0,15 9 0,0-5 0,5 0 0,4 0 0,-9 0 0,11 0 0,-5-5 0,-12 4 0,6-9 0,-7 4 0,4-4 0,0 4 0,0-4 0,0 3 0,-5-5 0,-1 5 0,-9-3 0,4 9 0,-9-8 0,8 3 0,-7-10 0,2-5 0,-4-8 0,0-7 0,0-4 0,0 4 0,0-2 0,1-10 0,-2 2 0,-3-7 0,-3 30 0,1 37 0,-2 18 0,1 10 0,5 10 0,1 3-396,-5-4 0,1-2 396,4-2 0,2-7 0,5-11 0,5-13 0,14-6 0,7-5 0,23-22 0,-20 8 0,0-1 0,19-11 0,-4 11 792,-33 21-792,-10 5 0,-10 1 0,-14-6 0,-29-5 0,10-10 0,-1-2 0,-26-5 0,9-1 0,37 3 0</inkml:trace>
  <inkml:trace contextRef="#ctx0" brushRef="#br1" timeOffset="261124">28665 12482 24575,'35'-48'0,"1"1"0,-1-1 0,-4 4 0,2-1 0,0-1 0,-3 4 0,-1 1 0,-1 3 0,-1 0 0,6-4 0,-1 1 0,-20 10 0,-39 11 0,-6 14 0,-6 1 0,14 5 0</inkml:trace>
  <inkml:trace contextRef="#ctx0" brushRef="#br1" timeOffset="265926">25333 15007 8191,'9'-6'0,"-6"-4"5063,10 9-5063,-11 13 2818,2 6-2818,3 34 0,1 7 0,11 2 329,-10 4 0,1 0-329,3-31 0,-1-3 0,-10 6 0,-1 0 3129,9 4 1,1 1-3130,-6-7 0,-1-1 0,7 28 0,-5-27 0,-1-20 0,-4-28 0,4 9 0,-5-13 0</inkml:trace>
  <inkml:trace contextRef="#ctx0" brushRef="#br1" timeOffset="266558">25128 15123 24575,'38'-27'0,"15"-1"0,-15 10 0,1 3 0,-6 4 0,-2 3 0,33-7 0,-26 15 0,20 15 0,-2 10 0,-22-2 0,-3 4 0,13 18 0,-26-9 0,-4 4 0,-2 9 0,-3 3 0,0 9 0,-7 4-453,-7-11 1,-6 3 0,-2-3 452,-3-5 0,-1-3 0,-4-2 0,-12 13 0,-5-5 0,7-16 0,-2-2 0,1-2-248,-3 1 0,-1-1 248,-12 9 0,-1-2 0,10-9 0,2-3 0,7-6 0,4-4 0,-3-6 0,19-7 0,10-9 0</inkml:trace>
  <inkml:trace contextRef="#ctx0" brushRef="#br1" timeOffset="267306">26011 15303 24575,'6'14'0,"5"8"0,-10 5 0,12 12 0,-12-7 0,10 0 0,-10-2 0,4-18 0,-5-3 0</inkml:trace>
  <inkml:trace contextRef="#ctx0" brushRef="#br1" timeOffset="267474">25978 15048 24575,'-6'-17'0,"1"16"0,5-2 0,0 13 0</inkml:trace>
  <inkml:trace contextRef="#ctx0" brushRef="#br1" timeOffset="267925">26305 15232 8191,'-15'-5'0,"-2"4"5063,-4 1-5063,9 15 2818,9 21-2818,10-6 1719,23 18-1719,-10-28 6784,9 5-6784,-14-18 0,-9 7 0,-1-7 0,-19 10 0,6-6 0,-12-4 0,9-2 0,5 0 0,-8-4 0,12 4 0,-7-5 0</inkml:trace>
  <inkml:trace contextRef="#ctx0" brushRef="#br1" timeOffset="268341">26551 15375 24575,'30'-30'0,"5"-10"0,-4-8 0,-13 15 0,-4-2 0,-3-16 0,-3 5 0,-8 28 0,0 81 0,0-18 0,0 8 0,0 4-529,0-2 1,0 5 0,-1 1 0,2-2 528,1-4 0,0-1 0,1-1 0,-1-2 0,-2 5 0,0-2 0,2-10 0,6 12 0,-34-74 0,5-10 0,0-3 0,1-1 0,3-2 0,6 1 0</inkml:trace>
  <inkml:trace contextRef="#ctx0" brushRef="#br1" timeOffset="268491">26588 14838 8191,'0'-16'0,"5"1"1265,-16 22 1,12-9 0,-14 15 0</inkml:trace>
  <inkml:trace contextRef="#ctx0" brushRef="#br1" timeOffset="269092">26845 14920 24575,'0'10'0,"6"5"0,1 6 0,20 7 0,-8-6 0,31-6 0,-25-11 0,22-18 0,-33 1 0,3-17 0,-37-8 0,-3 11 0,-10 0 0,7 20 0,11 6 0,4 5 0,-4-4 0,17 4 0,0-5 0,44-17 0,5 4 0,-15-4 0,0 0 0,10 5 0,-7-3 0,-32 20 0,7 1 0,-7 18 0,5 3 0,1 1 0,-6-4 0,3-18 0,-9-1 0,4-5 0</inkml:trace>
  <inkml:trace contextRef="#ctx0" brushRef="#br1" timeOffset="269225">27185 14650 8191,'-9'-16'0,"7"5"0,-7 6 0</inkml:trace>
  <inkml:trace contextRef="#ctx0" brushRef="#br1" timeOffset="269873">27348 14922 24575,'6'17'0,"11"-24"0,-7-11 0,17-22 0,-1 18 0,-4-1 0,1 22 0,0-4 0,-4 14 0,15 0 0,-1 1 0,8-9 0,-4-19 0,-4-9 0,-19-37 0,-7 3 0,-14 18 0,-4-5 0,0 1 0,-1-3 0,-2 6 0,-3 8 0,-1 1 0,-2-25 0,1 21 0,0 60 0,12 10 0,-2 27 0,9-2 0,8-20 0,3 1 0,8 24 0,13-8 0,-11-26 0,-1-22 0,-7-19 0,-2 6 0,0-17 0,8 6 0,12-7 0,2 11 0,4-11 0,-16 23 0,16-29 0,-22 27 0,7-13 0</inkml:trace>
  <inkml:trace contextRef="#ctx0" brushRef="#br1" timeOffset="270856">28410 14360 24575,'30'-12'0,"-3"-4"0,1-25 0,1-8 0,-19 2 0,-10 8 0,-8 24 0,-12 9 0,9 6 0,-6 13 0,0 41 0,9-17 0,2 3 0,5 1 0,5-1 0,17 21 0,17-28 0,4-24 0,7-15 0,-20-8 0,-5-7 0,-18 12 0</inkml:trace>
  <inkml:trace contextRef="#ctx0" brushRef="#br1" timeOffset="271159">28733 14192 24575,'19'34'0,"7"-1"0,8 3 0,-1-15 0,-12-11 0,3-32 0,-11 7 0,9-34 0,-19 9 0,2-3 0,0-3 0,-5 9 0,0 1 0,0-3 0,0 7 0,0 13 0,0 19 0,0 17 0</inkml:trace>
  <inkml:trace contextRef="#ctx0" brushRef="#br1" timeOffset="271943">29066 14049 24575,'26'-23'0,"-9"1"0,-6-1 0,-18 11 0,-9 2 0,-3 28 0,2-4 0,10 16 0,0-14 0,16-1 0,11-4 0,7-5 0,15-20 0,-4 3 0,-7-15 0,-7 19 0,-13 2 0,4 5 0,1 9 0,0-2 0,-1 4 0,-4-7 0,9-4 0,-2 0 0,22-26 0,-11-2 0,-2-20 0,1-3 0,-24 2 0,4 3 0,-1-4 0,-6 4 0,-2 1 0,-1 2 0,-1 3 0,-3-11 0,-9 52 0,-11 43 0,14-13 0,1 4 0,-2 12 0,5 2 0,7-2 0,5-4 0,3 11 0,17-23 0,18-26 0,-3-25 0,-3 9 0,2 0 0,15-23 0,4 14 0,-19 10 0,-9 10 0,-11 14 0,-2-1 0,-9 8 0,-12-4 0,-11-11 0,-38 0 0,-5-6 0,9 0 0,16 0 0</inkml:trace>
  <inkml:trace contextRef="#ctx0" brushRef="#br1" timeOffset="272124">29565 13635 24575,'25'-44'0,"1"0"0,11-9 0,5 2 0,-11 18 0,2 2 0,-1 0-916,11-11 0,-2 1 916,-9 8 0,-6 3 0,-3-1 0,-16 19 0,-1 3 0</inkml:trace>
  <inkml:trace contextRef="#ctx0" brushRef="#br2" timeOffset="487240">12142 3402 8191,'-16'0'0,"20"6"5063,4-5-5063,22 10 2818,-8-10-2818,11 13 1719,-2-12-1719,2 2 0,5 0 0,3 2 0,5-2 0,-1-2 0,5-2 0,0 1 783,1 2 0,-1 1 0,0-1-783,-2-3 0,-1 0 0,-1 0 0,14 0 0,-4 0-156,-15 0 1,0 0 155,17 0 0,6 0-1738,-3 0 1,5 0 0,-2 0 1737,-9 0 0,-1 0 0,2 0 0,11 0 0,2 0 0,-6 0-469,-6 0 1,-5 0 468,-2 0 0,2 0 770,-7-4 0,3 0 0,-1 0-770,-3 3 0,0 0 0,2 0 0,14-2 0,2-1 0,-2-1-355,-14 1 0,-2 0 1,0 1 354,24 2 0,-4-1 0,-18-3 0,0-2 0,0 3 0,5 0 0,0 0 0,4-1 0,2 1 0,2-2 0,-6-1 0,2 0 0,1 0 0,1 0 0,0 3 0,1 1 0,-1 0 0,-2-2 1048,3-3 1,-1-1 0,-2 2-1049,-1 5 0,0 2 0,-4-1 0,5-5 0,0-1 0,-3 3 0,3 0 0,4 0 0,-7 0 0,2 1 0,2-1 0,2-1 0,0 0 0,3-1 0,1-1 0,0 1 0,-2 1-280,7 0 1,-2 1 0,1 1 0,2-2 279,-14 1 0,2 0 0,1-1 0,0 0 0,-1 0 0,-2 1 0,2 1 0,-2 0 0,-1 0 0,1 0 0,2-1 0,7-2 0,3 0 0,1 0 0,0-1 0,-2 2 0,-2 1 0,-1 1 0,0 0 0,-1 0 0,0 0 0,-4-2 0,1-1 0,-2 0 0,0 1 0,-2 1 0,6 3 0,-2 1 0,0 0 0,-3-2 0,7-6 0,-2-2 0,0 3 0,0 5 0,-1 3 0,-3-3-181,8-9 1,-1 0 180,-17 9 0,0 3 0,-1-3 0,14-7 0,-7 0 0,6 7 1499,-9-12-1499,-52 13 555,-4-4 1,-4 5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12:27.233"/>
    </inkml:context>
    <inkml:brush xml:id="br0">
      <inkml:brushProperty name="width" value="0.05292" units="cm"/>
      <inkml:brushProperty name="height" value="0.05292" units="cm"/>
      <inkml:brushProperty name="color" value="#00B050"/>
    </inkml:brush>
  </inkml:definitions>
  <inkml:trace contextRef="#ctx0" brushRef="#br0">3413 4693 24575,'64'0'0,"0"0"0,-16 0 0,3 0 0,2 0 0,3 0 0,1 0 0,3 0 0,2 0 0,1 0 0,0 0-1042,-4 0 0,0 0 1,2 0-1,0 0 1,0 0-1,-1 0 1042,-1 0 0,0 0 0,0 0 0,-1 0 0,-1 0 0,-1 0 0,5 0 0,-2 0 0,0 0 0,-2 0 0,-1 0 92,7 0 1,-2 0 0,-1 0 0,-2 0-93,6 0 0,-2-1 0,5-2 257,-10-2 1,5-1 0,1-1 0,-2 0 0,-6 1-258,2-1 0,-5 1 0,2-2 0,-1 1 0,4-2 0,-4 2 0,-12 1 0,-1 1 0,-29 9 0,18-1 0,12-3 0,12 1 0,10-1 0,4 0-58,-13-1 1,2 0-1,2-1 1,3 0 0,1 1 57,0-1 0,2 0 0,1 0 0,2 0 0,0 0 0,0-1 0,-7 1 0,1 0 0,1 0 0,0 0 0,-1-1 0,0 1 0,-1 0 0,5-1 0,0 1 0,-1-1 0,-1 1 0,0 0 0,-1 0 0,6 0 0,0 1 0,-1-1 0,-2 1 0,-2 0 83,1 0 0,-2 1 1,-3-1-1,-3 1-83,0 0 0,-2 0 0,-5 0 0,8 0 0,-7 0 0,8 0 0,-26 0 0,-15 0 0,-10 0 0,-4 0 0</inkml:trace>
  <inkml:trace contextRef="#ctx0" brushRef="#br0" timeOffset="23001">13530 3246 24575,'0'23'0,"0"32"0,0-2 0,0 8 0,0-6 0,0 5 0,0 1-655,0-10 1,0 1 0,0 1 0,0-1 654,0 0 0,0 0 0,0 0 0,0-2 0,0 9 0,0-2 0,0-2 416,0 9 1,0-4-417,0-13 0,0-5 431,0 12-431,0-23 0,1-6 0,1-9 0,-1-4 0,1-6 0</inkml:trace>
  <inkml:trace contextRef="#ctx0" brushRef="#br0" timeOffset="24600">13344 3516 24575,'0'-17'0,"5"-2"0,4-5 0,6-5 0,4-1 0,-2 2 0,-1 7 0,-3 7 0,-4 3 0,-2 4 0,-2 2 0,0 2 0,1 1 0,-1 0 0,0 1 0,-1 1 0,0 2 0,5 9 0,-1 1 0,3 8 0,-1-2 0,1 1 0,1 0 0,0 1 0,-2-2 0,-1-2 0,-1-3 0,-1 0 0,2-2 0,0-2 0,2 0 0,-2-2 0,-2-3 0,-4-1 0</inkml:trace>
  <inkml:trace contextRef="#ctx0" brushRef="#br0" timeOffset="27216">15970 3110 24575,'0'51'0,"0"-1"0,0 12 0,0 4 0,0-14 0,0 1 0,0 1-326,0 1 1,0 0-1,0-2 326,0-4 0,0-1 0,0-1 0,0 14 0,0-2 160,0-2 1,0-1-161,0-4 0,0-1 81,0-2 0,0-1-81,1-5 0,0-1 0,1 22 0,2-20 494,-1-18-494,0-12 0,-1-10 0,0-11 0,-1-10 0,-1-11 0,0-10 0,0-5 0,0-12 0,0-10 0,0 23 0,0-3 0,0-11 0,0-2 0,0-3 0,0-1 0,0-2 0,0 1 0,0 6 0,0 2 0,0 9 0,0 2 0,0 3 0,0 2 0,0 5 0,0 0 0,0-27 0,0 6 0,0 7 0,0 7 0,0 6 0,0 6 0,-1 2 0,-1 1 0,-1 2 0,0 2 0,1 5 0,-2 6 0,1 4 0,-2 6 0,-2 1 0,-3 5 0,-5 12 0,-5 13 0,-1 11 0,-2 1 0,2-4 0,1-6 0,4-7 0,1-6 0,3-3 0,-1-2 0,1-4 0,0-1 0,0-3 0,3-3 0,3-4 0,8-6 0,14-8 0,15-9 0,17-5 0,8-2 0,-1 1 0,-7 4 0,-11 4 0,-11 5 0,-8 4 0,-5 4 0,-2 5 0,-3 2 0,-2 1 0,-2 1 0,-2 1 0,-1 3 0,0 3 0,-1 3 0,0 2 0,1 0 0,2 0 0,3-1 0,3 0 0,2-2 0,0-2 0,3-1 0,0-1 0,0-1 0,-3-1 0,-5-2 0,-3-1 0</inkml:trace>
  <inkml:trace contextRef="#ctx0" brushRef="#br0" timeOffset="29417">18541 3622 24575,'33'0'0,"0"-1"0,5-1 0,20-2 0,5-1 0,-13 1 0,1-1 0,2 0-397,1-1 0,1 0 0,-1-1 397,-3 1 0,-1 0 0,-2 1 0,15-2 0,-3 1 194,-9 2 1,-5 0-195,17 2 198,-24 2-198,-18 0 0,-9 0 0,-8 0 0,-1 0 0</inkml:trace>
  <inkml:trace contextRef="#ctx0" brushRef="#br0" timeOffset="30433">18544 3845 24575,'41'0'0,"11"0"0,-14 0 0,1 0 0,7 0 0,2 0 0,3 0 0,1 0 0,2-1 0,1 0 0,0-2 0,0-1 0,-2 0 0,0-2 0,-2 0 0,0-1 0,-2 1 0,-1-1 0,-6 1 0,-1 0 0,24-2 0,-22 3 0,-18 3 0,-13 2 0,-7 0 0,-2 0 0</inkml:trace>
  <inkml:trace contextRef="#ctx0" brushRef="#br0" timeOffset="205410">2706 5490 24575,'53'0'0,"4"0"0,11 0 0,-22 0 0,4 0 0,3 0 0,1 0-945,-2 0 0,2 0 0,1 0 0,1 0 0,0 0 945,1 0 0,1 0 0,0 0 0,0 0 0,-1 0 0,10 0 0,-1 0 0,-1 0 0,-1 0 39,-7 0 1,-1 0-1,-2 0 1,-1 0-40,8 0 0,-2 0 0,-2 0 0,-6 0 0,-2 0 0,1 0 0,4-1 0,1-1 0,-1 1 345,-2-1 0,-1-1 1,-2 1-346,11-1 0,-6 1 0,-15-1 0,-9 2 0,-18 4 2375,-12 1-2375,9-1 1156,39-2-1156,4 0 0,10-1 0,-1 1 0,5 0 0,4 0-586,-18-1 1,1 1-1,3 0 1,0 0-1,1-1 586,4 1 0,2 0 0,0 0 0,0-1 0,1 1 0,0 0 0,2 0 0,0-1 0,-2 1 0,-2-1 0,4 1 0,-1-1 0,-3 0 0,-5 0 0,1 0 0,-5 0 0,-7 0 0,-4 0 0,-13 0 0,-24 0 0,-2 2 0,-1 0 0,0 0 2928,3 1-2928,18-2 0,10 0 0,8-1 0,8-1 0,7 0 0,4 0-728,-2 0 0,3-1 0,4 1 0,1 1 728,-4-1 0,2 0 0,2 0 0,1 0 0,0 1-494,-8-1 0,0 0 0,2 1 0,-1-1 0,0 1 0,-1-1 494,-1 1 0,0 0 0,0 0 0,-1 0 0,0 0 0,-1 0 0,8 0 0,-1 0 0,0 0 0,-1 0 0,-2 0-303,8 0 0,-2 1 0,-1-1 0,-2 0 303,-7 1 0,-2-1 0,-2 1 0,0 0-183,12 0 1,-2 0 0,-1 1 182,-6-1 0,-1 1 0,-1-1 0,-4 1 0,-1 0 0,-1-1 1064,17 2 1,-4-1-1065,-11 1 0,-3 0 1519,-8 0 0,-4 0-1519,13 3 1631,-18-2-1631,-11 1 837,-6-1-837,-5 0 0,-4 1 0,-2 5 0,-1-5 0,0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04:26.14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nkml:trace contextRef="#ctx0" brushRef="#br0">24846 1541 24575,'6'9'0,"-1"10"0,-5 4 0,0 30 0,-9-1 0,3-7 0,0 2 0,-5 16 0,-5 0 0,15-34 0,-14 16 0,13-14 0,-12 12 0,13-69 0,-4-4 0,11-18 0,5-9 0,1-3 0,3-1 0,-2 19 0,1 0 0,1-2 0,4-10 0,0-3 0,0 8 0,-3 9 0,1 4 0,1-7 0,-1 8 0,-4 18 0,-1 7 0,-1 5 0,7 18 0,-4 8 0,1 7 0,0 6 0,-4 8 0,-3 3-359,1 8 1,0 2 358,-2-7 0,1 1 0,-2-3-633,-5 1 0,0-2 633,5 9 0,-1-3-18,-5 6 18,0-21 0,5-4 0,-9-26 670,3-1-670,-10-10 0,5 4 0,1-4 0</inkml:trace>
  <inkml:trace contextRef="#ctx0" brushRef="#br0" timeOffset="282">24878 1905 24575,'3'0'0,"20"-8"0,15-7 0,6-5 0,0-2 0,1 2 0,14-10 0,-50 30 0</inkml:trace>
  <inkml:trace contextRef="#ctx0" brushRef="#br0" timeOffset="11233">28522 1435 8191,'-15'-21'0,"0"-1"5063,4 21-5063,5-9 2818,-3 9-2818,3-4 1719,-5 5-1719,-17 14 6784,-8 14-6784,3 0 0,-2 4 0,5 2 0,1 4 0,-3 13 0,3 1 0,13-18 0,5 1 0,9 10 0,9-3 0,24-2 0,-3-22 0,3-3-534,6 0 1,1-4 533,3-9 0,2-1 0,15 5 0,0-1 0,-15-6 0,-3-4 0,2-1 0,-7-3 0,-8-10 0,-22 3 0,-5 7 0</inkml:trace>
  <inkml:trace contextRef="#ctx0" brushRef="#br0" timeOffset="22897">26217 497 24575,'-6'-5'0,"-3"4"0,3-9 0,-5 18 0,-24 21 0,5 30 0,8-25 0,1 0 0,9-1 0,3-1 0,-10 14 0,17-7 0,3-6 0,18-8 0,4-8 0,27-24 0,-32 9 0,13-15 0</inkml:trace>
  <inkml:trace contextRef="#ctx0" brushRef="#br0" timeOffset="23381">26240 759 8191,'-4'23'0,"2"-4"5063,-2 5-5063,8-8 2818,7-10-2818,13-7 1719,-2-6-1719,-3-8 6784,-9 1-6784,-15 4 0,-6-1 0,19 5 0,4-2 0,21 4 0,-7 4 0,-6 4 0,-9-2 0,0 2 0,0-4 0,8 0 0,-1 0 0,8 0 0,-14-4 0,7 2 0,-12-2 0,8 4 0,-9 0 0,-1 0 0</inkml:trace>
  <inkml:trace contextRef="#ctx0" brushRef="#br0" timeOffset="24185">26584 717 24575,'12'16'0,"-1"0"0,-4 0 0,3-6 0,-4-5 0,9-10 0,2-1 0,0 0 0,3 1 0,-4 5 0,4 0 0,9 0 0,1 0 0,5 0 0,-5 0 0,-5 0 0,-4-6 0,-5 5 0,-1-6 0,-4 7 0,-1 0 0,1 0 0,4 0 0,-2-13 0,-2 4 0,-10-16 0,-7 13 0,-9-5 0,25 11 0,3 0 0,18 11 0,-1 2 0,-13 4 0,-7 1 0,-1-6 0,2-6 0,1-6 0,8-5 0,-3 5 0,5 1 0,-1 5 0,-4 0 0,3 0 0,-2 9 0,-1-2 0,-5 4 0,-7-6 0</inkml:trace>
  <inkml:trace contextRef="#ctx0" brushRef="#br0" timeOffset="24533">27463 632 24575,'22'-12'0,"-2"5"0,-6-15 0,-2 8 0,-2-10 0,-10 13 0,-19 6 0,-1 14 0,-8 4 0,14 9 0,5 0 0,19 0 0,1-10 0,10 3 0,0-13 0,-1 4 0,-8-6 0,-3 0 0</inkml:trace>
  <inkml:trace contextRef="#ctx0" brushRef="#br0" timeOffset="24765">27593 350 12885,'0'3'0,"0"3"4627,0 15-4627,0 7 2031,0 19-2031,0 5 0,0-2 1128,0-17-1128,0-14 976,5-12 0,-4 2 0,3-9 0</inkml:trace>
  <inkml:trace contextRef="#ctx0" brushRef="#br0" timeOffset="25480">27682 605 24575,'10'-5'0,"1"-1"0,1-9 0,-1 8 0,1 2 0,8 11 0,-2 0 0,7-1 0,5-5 0,-7 0 0,2-5 0,-5 4 0,-4 1 0,0 1 0,-1 4 0,-4-5 0,12 0 0,-4-5 0,5-1 0,-9 0 0,-4-4 0,4 9 0,2-9 0,4 3 0,0-5 0,-9-1 0,17-9 0,-16-4 0,18-27 0,-8 10 0,-11-5 0,-5 28 0,-13 16 0,-4 10 0,-5 34 0,-2 23 0,11-27 0,1 0 0,1 30 0,12-29 0,4-21 0,5 0 0,4-10 0,7-11 0,-10 3 0,-3-7 0</inkml:trace>
  <inkml:trace contextRef="#ctx0" brushRef="#br0" timeOffset="25766">28262 515 10726,'0'-11'0,"5"-9"5022,7 3-5022,17-12 2410,-3 17-2410,15-10 1385,-11 20-1385,9-13 5032,-8 14-5032,-1-5 0,-19 11 0,-2 13 0,-15 9 0,-13 28 0,-6-8 0,4-8 0,6-19 0</inkml:trace>
  <inkml:trace contextRef="#ctx0" brushRef="#br0" timeOffset="26282">25937 1189 8191,'51'-32'0,"-11"18"0,9 3 0,1-1 509,7-4 1,2 0-1,3 2-509,-2 2 0,3 1 0,0 0 0,-1 1 0,-7 2 0,-2 1 0,0-1 0,3 0 0,2 0 0,2-1 0,1 0 0,0 0 0,-1 0 441,-3 0 0,-2 0 0,0-1 0,1 1 0,-1-1-441,3 0 0,2 0 0,-1 0 0,-3 1 0,-5 0 0,6-2 0,-6 1 0,-6 1 0,0 0 0,-14 3 0,-26 6 0</inkml:trace>
  <inkml:trace contextRef="#ctx0" brushRef="#br0" timeOffset="27848">26062 3229 8191,'-12'-12'0,"-1"3"5063,-2 9-5063,-1 0 2818,-5 0-2818,-4 11 0,-2 18 0,-1 13 540,19-7 0,1 3-540,-3-4 0,1 0 0,8 3 0,1-1 6468,-10 28-6468,26-7 0,18-4 0,1-30 0,4-5 0,-5-3 0,1-6 0,17-11 0,-4-4 0,-12 1 0,7-14 0</inkml:trace>
  <inkml:trace contextRef="#ctx0" brushRef="#br0" timeOffset="28115">26285 3531 24575,'-19'27'0,"11"-7"0,-5 9 0,13-14 0,10-5 0,14 9 0,9-11 0,5-9 0,-18-7 0,-9-26 0,-26 9 0,-23 3 0,-12 7 0,5 15 0,17 0 0,24 0 0</inkml:trace>
  <inkml:trace contextRef="#ctx0" brushRef="#br0" timeOffset="28599">26681 3415 24575,'0'22'0,"0"-2"0,0-5 0,0 10 0,0 7 0,0-4 0,0-4 0,4-27 0,6-29 0,11 1 0,2-3 0,3-18 0,-1 25 0,-1 6 0,-8 10 0,-1 9 0,-5 11 0,1 9 0,-5 4 0,4-7 0,-9-5 0,9-9 0,-5 4 0,23-14 0,-13 7 0,8-11 0,-13 11 0,-9-2 0,4 4 0</inkml:trace>
  <inkml:trace contextRef="#ctx0" brushRef="#br0" timeOffset="28998">27035 3305 24575,'6'32'0,"5"3"0,-9-7 0,9-7 0,3-24 0,10-35 0,8-3 0,2-11 0,-7 29 0,2 4 0,-12 18 0,3 4 0,-9 9 0,-5 5 0,3-2 0,-3-9 0,9-7 0,-3-5 0,-1-2 0,-7 3 0</inkml:trace>
  <inkml:trace contextRef="#ctx0" brushRef="#br0" timeOffset="29265">27388 3219 24575,'0'20'0,"13"4"0,4-12 0,17 1 0,0-22 0,-12 2 0,-7-8 0,-15 4 0,-22 0 0,-17-4 0,-6 9 0,3-3 0,32 9 0,15 0 0,2 0 0,2 0 0</inkml:trace>
  <inkml:trace contextRef="#ctx0" brushRef="#br0" timeOffset="29535">27504 3172 8191,'39'-6'0,"-8"9"5063,-4 6-5063,-16 4 2818,0 2-2818,3-27 1719,13 2-1719,3-22 6784,1 23-6784,-12-4 0,1 13 0,-8 5 0,-1 1 0,-6 5 0,-5-5 0,0-2 0</inkml:trace>
  <inkml:trace contextRef="#ctx0" brushRef="#br0" timeOffset="30681">28216 2987 24575,'4'6'0,"2"-1"0,13-18 0,-11 5 0,10-15 0,-22 11 0,-9 1 0,-21 26 0,5 0 0,-5 24 0,26-9 0,-9 25 0,24-14 0,0 1 0,24-25 0,5-12 0,-1-18 0,-15 10 0,-7-10 0</inkml:trace>
  <inkml:trace contextRef="#ctx0" brushRef="#br0" timeOffset="30915">28359 2681 24575,'0'44'0,"6"-7"0,3 5 0,0 4 0,2 3 0,5 7 0,2-1 0,-5-5 0,0-6 0,8 3 0,-14-24 0,-2-21 0,-5 2 0</inkml:trace>
  <inkml:trace contextRef="#ctx0" brushRef="#br0" timeOffset="31265">28592 3051 24575,'21'-37'0,"2"1"0,-16 19 0,-3 5 0,-11 16 0,1 8 0,0 16 0,6 2 0,0 1 0,0-7 0,14-4 0,-6-13 0,17-2 0,-17-7 0,1-3 0</inkml:trace>
  <inkml:trace contextRef="#ctx0" brushRef="#br0" timeOffset="31568">28781 3012 24575,'5'17'0,"9"-7"0,-7 13 0,8-15 0,-4-3 0,12-5 0,-1-13 0,7 3 0,23-19 0,-20 19 0,18-5 0,-29 15 0,0 0 0,-9 0 0,3 0 0,-9-4 0,4 2 0,-9-2 0,4 4 0</inkml:trace>
  <inkml:trace contextRef="#ctx0" brushRef="#br0" timeOffset="32399">29164 2903 24575,'11'-6'0,"-1"-4"0,1 9 0,1-13 0,0-2 0,-4-1 0,-7 1 0,-11 21 0,-2 6 0,2 10 0,10 1 0,23-11 0,-8-2 0,26-9 0,-14-12 0,0 9 0,1-10 0,-1 22 0,-4-1 0,9 3 0,-11-5 0,-4-11 0,2-2 0,-2-6 0,9-10 0,-4-29 0,-7 10 0,-2-7-1285,-8 4 0,-2-3 0,0 1 1285,4-9 0,-3 2-195,-7-5 0,-3 8 195,-1 21 0,-7 8 0,3 44 0,5 8 0,1 23 0,5 3 1882,11-22 1,2 0-1883,3 14 0,25-3 0,-18-30 480,28-19-480,-9 2 0,-5-2 0,1-1 0,9 5 0,1 14 0,-31-5 0,-6 10 0,-11-8 0,-14 6 0,-16-3 0,-33 6 0,24-15 0,0-1 0,-14 4 0,12-8 0</inkml:trace>
  <inkml:trace contextRef="#ctx0" brushRef="#br0" timeOffset="32531">29618 2502 24575,'35'-56'0,"-1"-1"0,-2 15 0,3-1 0,-2 5 0,1 0 0,0 5 0,-1 3 0,-3 2 0,5-18 0,-35 40 0,0 1 0</inkml:trace>
  <inkml:trace contextRef="#ctx0" brushRef="#br0" timeOffset="33119">26046 4440 24575,'32'-21'0,"-1"1"0,12-5 0,4 1 0,-8 7 0,2 2 0,7-3-1870,4-2 1,7-3 0,5-1-1,3-1 1,1 0 1869,-14 7 0,2-1 0,3 0 0,0 0 0,2 0 0,-1 0 0,1 0 0,-1 0-395,0 0 1,-1 0-1,1-1 1,0 1 0,1 0-1,0-1 1,0 1 0,1 0 394,-2 0 0,2 0 0,0 0 0,1 0 0,0 0 0,-1 0 0,-1 1 0,-2 1 0,-2 0-168,10-1 1,-4 1 0,-1 1 0,-1 0 0,1 0 0,4-1 167,-5 0 0,1 0 0,2-1 0,2-1 0,-1 1 0,0 0 0,-2 0 0,-1 0-179,1 1 0,-1-1 0,-1 1 0,-1 0 0,0 1 0,0-1 0,0 1 179,-1 0 0,1 0 0,1 1 0,-2 0 0,-1 0 0,-4 0 0,-4 1 509,8-3 1,-4 1 0,-6 0-1,-7 3-509,2 0 0,-20 3 3844,-40 3-3844,-4-2 5196,-35 9-5196,4 6 920,-6 19 0,28-14 0,12 13 0</inkml:trace>
  <inkml:trace contextRef="#ctx0" brushRef="#br0" timeOffset="55398">26626 4644 24575,'-20'0'0,"3"0"0,-2 0 0,7 0 0,-7 0 0,2 0 0,-12 0 0,-27 10 0,12-1 0,-5 1 0,-4 3 0,-2 3 0,-2 2 0,2 1-552,12-5 0,3 1 552,5 5 0,2 1 0,4-3 0,-1 1-119,-14 18 1,-2 4 118,2-4 0,-1 3 0,8-3 0,-2 3 0,3-1-598,-2 1 0,3 0 598,5 0 0,4-3 0,1 10 0,9-14 0,1 5 0,0 3 0,0 5 0,2-1 0,1 4 0,1 2 0,3 7 0,2 2 0,1-2-427,0-8 0,1-1 1,1-1 426,3 0 0,0-1 0,0-1 0,0 8 0,0-2-238,4 4 0,3 1 238,2-11 0,2 1 0,-1-1 0,3 12 0,3-1-199,7 2 1,1-4 198,-9-21 0,1 0 0,14 19 0,6 3 0,1-4 0,4 0 0,-2-8 0,3 1 0,5 2 0,-9-11 0,2 1 0,3 0 0,1 1 0,-1-1 0,2 2 0,0-1 0,2 0 0,0 0 0,1 2-401,-3-3 0,2 1 0,1 0 1,0 1-1,0-2 0,-2 0 401,5 2 0,-1 0 0,0-2 0,-1 0 0,0-3 0,4 3 0,0-1 0,-1-3 0,-2-4 0,3-4 0,-3-5 0,-1-3 0,15 1 0,-3-8 916,-20-8 0,1-4-916,22 3 0,3-2 0,-9-3 0,2-3-402,-9 2 1,3-1-1,-4-2 402,4-5 0,-3-4 0,7-3 0,0-2 238,-7 0 1,1-3-239,-10 4 0,1-1 0,1-2 0,5-4 0,2-3 0,-1 0 0,-3 0 0,-1 0 0,0-3 0,3-4 0,-1-1 0,-3 1 0,6-4 0,-4-1 0,-13 8 0,0-3 0,-3 1-1530,0-8 1,-2 0 1529,2-4 0,-1 1 0,-4 6 0,-3 1-62,-7 6 0,-1-2 62,5-15 0,0-3 0,-3 2 0,-3-2 0,-4 5 0,-1-2 0,-2 0 277,0 6 1,-2 0 0,-2-1-278,-2-5 0,-1-1 0,-1 2 0,2-11 0,-2 0 0,-3 13 0,-2-2 0,0 2 0,0 2 0,-1 1 0,-2 0 0,-3-4 0,-3-1 0,0 1 0,1-2 0,-1 0 0,0 0 0,-3 0 0,-1 0 0,0 3 0,-2-6 0,-2 1 0,1 7 0,-2-2 0,-1 3 0,-8-6 0,-3 2 0,7 10 0,-2-1 0,0 1 0,0 3 0,-1 1 0,1 3 0,-9-8 0,1 2 0,1 5 0,2 1 0,6 8 0,-2 1 0,-18-6 0,-7-1-1185,8 6 0,-3-1 1,1 2 1184,4 4 0,2 2 0,-4-1 0,0 1 0,-3-2 0,1 1 0,5 5 1454,-6 5 0,2 1-1454,4-6 0,-2-2 0,2 4 0,-4 9 0,-2 2 0,-2-9 0,-6-2 0,0 2 0,-4 7 0,-1 3 0,-5 0 0,17 0 0,-4-1 0,-2 1 0,2 0 0,2 1-481,0 2 0,2 1 0,1 1 0,0-1 481,-15 1 0,1 0 0,7 2 0,7 4 0,4 1 258,-6-3 1,2 1-259,5 6 0,2 3 0,-11 1 0,1 0 0,12-3 0,5 0 0,-10 4 0,23-11 0</inkml:trace>
  <inkml:trace contextRef="#ctx0" brushRef="#br0" timeOffset="56347">26441 5421 8191,'-37'-31'0,"12"10"5063,1 14-5063,13 32 0,7 11 0,2 8 0,-1 6 0,1 8-539,1-8 0,0 7 1,1 1-1,2-4 539,4 1 0,1-3 0,0 2 0,-2 10 0,0 2 0,2-2 556,3-3 0,2-2 0,0-5-556,4 5 0,-2-3 2147,-3 8 1,-1-6-2148,6-4 0,-20-31 0,-16-25 0,6 4 0,-3-14 0</inkml:trace>
  <inkml:trace contextRef="#ctx0" brushRef="#br0" timeOffset="56463">26275 6441 8191,'-11'-25'0,"7"5"5063,43-27-5063,-13 24 0,2 0 0,20-11 0,-8 4 0</inkml:trace>
  <inkml:trace contextRef="#ctx0" brushRef="#br0" timeOffset="56748">26587 6072 24575,'13'24'0,"-4"7"0,11 4 0,-12 6 0,-2-13 0,-6-4 0,0-36 0,9-22 0,-7-10 0,21-14 0,-11 19 0,16 0 0,-16 14 0,-2 10 0,-10 10 0</inkml:trace>
  <inkml:trace contextRef="#ctx0" brushRef="#br0" timeOffset="56898">26840 5985 24575,'12'30'0,"0"3"0,2 3 0,-6-9 0,-2-8 0,-6-13 0,0-1 0</inkml:trace>
  <inkml:trace contextRef="#ctx0" brushRef="#br0" timeOffset="57016">26916 5654 24575,'-16'-6'0,"6"1"0,5 5 0</inkml:trace>
  <inkml:trace contextRef="#ctx0" brushRef="#br0" timeOffset="57997">27089 5875 8191,'8'-17'0,"-2"-10"5063,-6 13-5063,0 1 2818,0 32-2818,0-4 1719,22 14-1719,-12-23 6784,22-7-6784,-5-21 0,-4 7 0,4-7 0,-11 18 0,-1 4 0,10 0 0,15 8 0,18-6 0,-23 3 0,-1-1 0,25-13 0,-11 7 0,-16-19 0,-15 4 0,5-26 0,-15 13 0,-16-11 0,0 29 0,-20-1 0,16 27 0,-4 8 0,9 5 0,2-2 0,15-8 0,15-16 0,-5-10 0,19-36 0,-26 15 0,-4-4-785,2-13 0,-2-2 785,-1 2 0,-2 1 0,-5-2 0,0 10 0,0 25 0,10 20 0,-8 25 0,-2 9 0,10 25 0,-3-26 0,-1-2 0,2 9 1570,15-8-1570,1-43 0,-6 2 0,11-15 0,-12 14 0,14 7 0,-4 12 0,-1 9 0,-11-1 0,-5-8 0,-8-1 0,-12-9 0,-19 5 0,-9-9 0,-1 4 0,10-13 0,13 6 0,6-10 0,34-5 0,-17 7 0,22-6 0</inkml:trace>
  <inkml:trace contextRef="#ctx0" brushRef="#br0" timeOffset="58064">27894 5662 8191,'13'-17'0,"-6"2"1265,-2 4 1,-5 5 0,0 1 0</inkml:trace>
  <inkml:trace contextRef="#ctx0" brushRef="#br0" timeOffset="70380">1791 7594 24575,'-6'17'0,"1"4"0,9 18 0,4 9 0,-1 11 0,0 5-1602,-2-20 0,-1 2 0,2 0 1602,2 3 0,0 0 0,-1-5 0,-6 0 0,1-4 731,9 3 0,4-5-731,11 4 781,20 0-781,4-57 0,7-21 0,-15 6 0,1-7 0,2-3 0,1 1-635,2 0 1,1 0 0,2-2 0,3-5 634,-10 7 0,2-4 0,3-3 0,0 0 0,0 0 0,-2 3 0,-3 4-677,2 2 1,-2 3-1,-2 2 1,1 0-1,1-3 677,-1 0 0,1-2 0,1-1 0,0 1 0,-1 1 0,-1 2 0,12-6 0,-2 2 0,-1 2 0,-3 3 0,-2 2 0,-3 2 0,0 1-256,6-3 1,0 0 0,-6 8 255,12 3 0,-24 5 0,-22 31 463,-10-12 0,-1 14 0,-4-13 0</inkml:trace>
  <inkml:trace contextRef="#ctx0" brushRef="#br0" timeOffset="81461">1986 10894 24575,'0'52'0,"4"-22"0,15 2 0,34-49 0,-16-3 0,5-7 0,1-1-2161,4-3 0,1-3 1,1-2 2160,-3-2 0,2-3 0,0-2 0,0 3 0,-6 6 0,0 1 0,0 0 0,2-3 0,0-1 0,1-3 0,2-2 0,0 2 0,-1 1-145,-1 6 1,1 0 0,-1 2-1,1 0 1,-2-1 144,1 0 0,-1-1 0,0 0 0,-1 1 0,-3 3 0,11-5 0,-4 2 0,-5 6 0,-9 4 0,-7 10 0,-16 15 0,-5 0 0,-5 6 0</inkml:trace>
  <inkml:trace contextRef="#ctx0" brushRef="#br0" timeOffset="84373">18069 7809 24575,'0'-11'0,"-5"5"0,-13-4 0,-18 9 0,-21 13 0,-3 8-674,27-4 1,1 3 673,2-1 0,1 5 0,-11 22 0,1 7 0,2-1 0,2 5 0,11 0 0,1 5 0,3-3 0,-6 2 0,5-1 0,10 8 0,8-3 164,6-22 0,6-4-164,5 0 0,8-4 0,11-4 0,6-7 0,6-9 0,0-5 0,-9-2 0,0-4 0,0-5 0,-2-4 0,5-5 0,4-19 0,-6-3 0,-11 9 0,-11 4 0</inkml:trace>
  <inkml:trace contextRef="#ctx0" brushRef="#br0" timeOffset="84758">18770 8097 24575,'40'0'0,"-2"-9"0,19 7 0,-6-15 0,-5 15 0,-39 8 0,-7-2 0,-20 11 0</inkml:trace>
  <inkml:trace contextRef="#ctx0" brushRef="#br0" timeOffset="84924">18727 8264 24575,'9'6'0,"7"-1"0,31-5 0,9-9 0,0 1 0,-13-2 0,-28 4 0,-11 6 0</inkml:trace>
  <inkml:trace contextRef="#ctx0" brushRef="#br0" timeOffset="86489">20202 7641 24575,'-5'-16'0,"-1"9"0,-5-8 0,-4 14 0,-1-4 0,-2 14 0,-1 11 0,11 7 0,-1 19 0,24-5 0,-11 7 0,9 8 0,0 2 0,-11-22 0,-1 0 0,0 30 0,-2 0 0,-6-29 0,-2-4 0,-15 17 0,4-13 0,0-26 0,18-7 0,-1-9 0,18 19 0,0 35 0,-9-12 0,0 3 0,2 5 0,-2-1 0,-4 17 0,9-29 0,-6-21 0,15-5 0,-2-7 0,5-9 0,2-17 0,-15 13 0,5-6 0</inkml:trace>
  <inkml:trace contextRef="#ctx0" brushRef="#br0" timeOffset="87040">20771 7948 14486,'17'-14'0,"-4"7"4197,23-2-4197,-4 3 1746,-6 14-1746,-2 2 951,-35 36-951,3-7 3195,-17 18-3195,21-17 0,18 4 0,8-20 0,4-1 0,11 16 0,-3-8 0,-60-11 0,-21-13 0,-14 2 0,18-9 0,18-5 0,19-1 0,1 0 0,5 1 0</inkml:trace>
  <inkml:trace contextRef="#ctx0" brushRef="#br0" timeOffset="87370">21303 8272 24575,'0'32'0,"0"9"0,-6-13 0,4 21 0,-9-20 0,10 3 0,-4-16 0,10-9 0,-4 3 0,4-10 0</inkml:trace>
  <inkml:trace contextRef="#ctx0" brushRef="#br0" timeOffset="87821">21913 7782 24575,'-20'25'0,"-1"10"0,0 13 0,9 8 0,-5-24 0,0 2 0,13 8 0,3-1 0,-10-7 0,4-2 0,14 4 0,6-6 0,15-8 0,28-10 0,-16-12 0,-3-10 0,-28 3 0,-27-12 0,-16 12 0,-6-11 0,-7 16 0,17-6 0,6 8 0,13 0 0,7 0 0</inkml:trace>
  <inkml:trace contextRef="#ctx0" brushRef="#br0" timeOffset="88272">22495 7564 24575,'0'21'0,"0"18"0,0-4 0,8 31 0,3-6 0,8 0 0,-9-5 0,-1-17 0,-9 17 0,0-3 0,0 2 0,0-15 0,0-18 0,-5-11 0,-10 0 0,-3-9 0,2 4 0,6-5 0</inkml:trace>
  <inkml:trace contextRef="#ctx0" brushRef="#br1" timeOffset="110760">5366 11132 24575,'-5'-11'0,"-1"5"0,-9 1 0,-2 10 0,-5 1 0,5 0 0,-9 14 0,3-5 0,-21 28 0,11-13 0,-9 12 0,20-17 0,-11 21 0,22-13 0,-3 1 0,1 2 0,11 23 0,-15 0 0,15-3 0,-7-18 0,9 0 0,0-8 0,0 8 0,0-6 0,6 9 0,4-2 0,11 6 0,8-5 0,-3-4 0,8-6 0,-17-17 0,12 4 0,-7-16 0,14 5 0,1-12 0,0-15 0,-6 3 0,-4-9 0,9-6 0,8-13 0,-21 18 0,1-3 0,1-7 0,-2 2 0,-4-8 0,10-14 0,-25 17 0,2 8 0,0-4 0,-5-2 0,-2-1 0,2 0 0,-2 2 0,-5-20 0,-8 8 0,0 21 0,-5-1 0,8 1 0,-4 20 0,-14-4 0,0 13 0,-6 0 0,19 0 0,6 0 0</inkml:trace>
  <inkml:trace contextRef="#ctx0" brushRef="#br1" timeOffset="112158">6419 8061 8191,'-10'-5'0,"-6"4"5063,5-4-5063,-5 5 2818,-5 9-2818,3-1 1719,-9 13-1719,6 2 6784,-3 12-6784,5 4 0,6 2 0,2 4 0,6-9 0,1 2 0,-1 21 0,0 1 0,5-14 0,0-3 0,0-8 0,0-3 0,6 13 0,-4-24 0,9 4 0,-5-3 0,5 4 0,4-9 0,1-7 0,30 4 0,6-12 0,-15-1 0,2-2 0,0-3 0,-1-3 0,17-16 0,-23 10 0,-1-1 0,10-21 0,-11 11 0,-1-4 0,-8-10 0,-3-1 0,6 4 0,-3 0-213,-13-6 0,-2 1 213,9-8 0,-14 10 0,-2-3 0,1 2 0,0-1 0,-4-9 0,-1 1 0,0 9 0,-1 5 0,-10-9 0,-8 22 0,-3 8 0,-25 7 0,14 11 0,-1 4 0,3-3 0,1 3-13,-7 6 1,3 2 12,-10 4 0,6 2 0,23-12 0,6 0 0</inkml:trace>
  <inkml:trace contextRef="#ctx0" brushRef="#br1" timeOffset="118506">22815 11714 8191,'-20'0'0,"-1"-5"5063,4-1-5063,-3 0 2818,-9-7-2818,-3 11 1719,-12-7-1719,-12 9 3392,19 0 0,-2 0-3392,-8 4 0,-2 2 0,-2 2 0,3 1 0,9-3 0,2 2 0,-7 11 0,2 2 0,-21 2 0,22 0 0,0 4 0,0-2 0,1 2 0,6 1 0,0 3 0,1 1 0,-14 13 0,2 2-246,10-9 1,1 2 0,2 1 245,4 0 0,3 1 0,1-2 0,-4 11 0,1 0 0,3-5 0,0 3 0,2-3 0,-2 8 0,2-1 0,4-12 0,0 2 0,1 1 0,4 1 0,1 1 0,2-2-731,0 7 1,2-1 730,1 8 0,3-2 0,4-19 0,0 0-13,-6 15 1,1 2 12,3-1 0,1 1 0,-5 10 0,1 1 0,8-7 0,4-4 0,0-11 0,3-1 0,5 4 0,2-2 340,1-9 0,1-1-340,1 9 0,0-1 0,-2-7 0,-1-2 0,10 17 1513,4-2-1513,-8-21 0,2-1 0,1-1 0,2 0 0,10 8 0,3-2 0,-5-8 0,-1-2 0,-5-4 0,0-1 14,6 3 1,0-2-15,-3-3 0,1 0 0,10 4 0,2 0 0,4-3 0,2-2 0,6-3 0,-1-2 0,-9-3 0,1 0 0,16 1 0,1-2 0,-16-2 0,-1-1 0,10 5 0,2-1 0,-5-9 0,-3-2 0,-17 5 0,0 0 0,11-8 0,2-2 0,-11 3 0,1-2 0,12-8 0,2-2 0,3-1 0,0 1-456,-12-1 1,-1 2 455,-5 3 0,-3 1 0,11-6 0,9-7 0,-23 8 0,1-2 0,9-5 0,0-1 0,-3-3 0,-3-1 0,-5 7 0,-3 1 0,13-17 0,-10 5 0,-11 10 0,0-3 0,2-5 0,0-3 0,1-3 0,0-1 0,2-6 0,-4 1 0,-9 12 0,-2-1 455,8-17 1,-1-2-456,-9 10 0,-2-1 0,4-18 0,-1-2 0,-3 7 0,-2 2-524,-4 4 0,0 1 524,0 8 0,0 3 0,0-24-18,0 25 0,0-3 18,-5-1 0,0-1 0,0-4 0,-1 0 0,-5 9 0,1 3 0,-1-20 0,-6 18 0,2-13 0,-9 4 0,2-6 0,-19 2 0,23 18 1046,-21-8-1046,21 19 38,-14-6-38,-1 3 0,6 4 0,2 3 0,15 12 0,-7-8 0,-4-1 0,-2 3 0,-22-14 0,-6 15 0,-4-13 0,12 13 0,-2 1 0,10 0 0,-1-1 0,-14 0 0,-3 0 0,1-1 0,2 2-441,10 3 0,1 1 441,-1-4 0,-1 0 0,-13 4 0,2 0 0,17-4 0,0-1 0,-12 2 0,3 1 0,11-7 0,13 3 0,8 1 882,-7-2-882,2 1 0,-4 5 0,4 2 0,1 0 0,5 4 0,-9 2 0,-10 14 0,11-6 0,-3 4 0</inkml:trace>
  <inkml:trace contextRef="#ctx0" brushRef="#br1" timeOffset="120655">24357 11889 8191,'-17'-7'0,"-3"1"5063,-1 6-5063,-10 0 2818,-6 0-2818,-4 0 1719,5 12-1719,-4 4 6784,5 12-6784,-3 2 0,3-1 0,1 9 0,4 3 0,-1 5 0,5-4 0,1 3-219,1-1 1,-1 4-1,2 0 219,4-5 0,2 0 0,1 1 0,-3 18 0,2-1 0,-4-8 0,2-3 0,7-4 0,2-2 0,1-11 0,1 1 0,2 16 0,4 0 0,1-13 0,2-1-279,-1 9 0,0-1 279,0 12 318,0-9 1,0 3-319,-1-9 0,2 1 0,2 17 0,3-1-232,3-20 0,0-4 232,4 30 0,7-32 0,-1-3 0,-13 14 0,16-4 0,2 0 0,-1 22 0,-4-29 0,2-1 0,12 20 563,-12-20-563,6-3 0,9-1 0,17 6 239,-16-14 0,2-1-239,3-3 0,3 0 0,-5 4 0,2 2 0,0-3 0,9-4 0,0-1 0,7 7 0,0-1 0,-14-8 0,-4-3 0,-6-7 0,0 0 0,11 3 0,0 0 0,-10-3 0,1-2 0,13-2 0,2-4 0,-3-1 0,-2-1-326,-6 3 1,-1-2 325,0-7 0,-2 0 0,10 12 0,-17-17 0,1-4 0,0 9 0,1 0 0,4-14 0,0-2 0,0 0 0,-2-1 0,-9 5 0,-2 1 0,1-4 0,-2 2 0,5-14 0,-9 10 0,0-2 0,-3 4 0,0-2 0,5-13 0,1-2 325,-5 1 1,-1-2-326,1 6 0,1-2 0,-4 0 0,-4-18 0,-2-2 0,2 19 0,1-2 0,-4 0 0,-7-2 0,-4-1 0,1 5 0,3 1 0,-1 2 0,-6-7 0,-2 2 0,4 10 0,0 3 0,-14-30 0,6 16 0,1 1 0,1-5 0,-16 0 0,19 30 0,-18-11 0,6 1 0,-7-9 0,1-1 0,7 15 0,1 2 0,9 15 0,-10-7 0,-15-6 0,-19-8 0,10 6 0,-10-2 0,24 10 0,-25-11 0,-1 3 0,18 7 0,-2 0 0,-1 4 0,1 2 0,-17-6 0,4 8 0,32 4 0,-16 5 0,-13-5 0,16 1 0,-1 1 0,1 3 0,1 0 0,-32-8 0,9 9 0,20 1 0,-2-2 0,-4-3 0,-1-2 0,2 5 0,2 0 0,4-4 0,4 0 0,-3 5 0,14 0 0,13 0 0,-3 0 0</inkml:trace>
  <inkml:trace contextRef="#ctx0" brushRef="#br1" timeOffset="122204">21553 10643 24575,'-21'17'0,"4"10"0,4 6 0,10 13 0,3 5 0,-6 9 0,-1 2 0,7-10 0,0-2 0,1-3 0,-2-4 0,-5 9 0,5-9 0,-5-19 0,6-50 0,-1-5 0,2-7 0,5-7 0,3-6 0,0 0-463,-3 3 1,-1 0 0,3-3 462,2 2 0,3-4 0,1 2 0,0 3 0,7-16 0,1 4 0,-2 0 0,0 6 0,13 1 0,-16 37 0,3 56 0,-9 6 0,-2 9 0,2 5 0,-1 8 0,0 0-928,-3-15 0,0 0 0,-1 1 1,0-3 927,0 11 0,-2-3 0,2-3 0,4 11 0,0-13 1117,-3-17-1117,2-5 0,-4-26 0,-5-2 0</inkml:trace>
  <inkml:trace contextRef="#ctx0" brushRef="#br1" timeOffset="122421">21488 11027 24575,'39'-18'0,"1"0"0,0 1 0,2 0 0,10-1 0,2 0 0,5-1 0,-1 0 0,-12 4 0,-3 2 0,-10 2 0,0 0 0</inkml:trace>
  <inkml:trace contextRef="#ctx0" brushRef="#br1" timeOffset="123337">25684 10411 8191,'-11'-4'0,"0"2"5063,0-3-5063,-5 5 2818,-24 28-2818,-5 12 0,20-15 0,2 2 1719,-13 29-1719,26-17 6784,21 2-6784,35 0 0,1-19 0,6-5-907,-3-5 1,1-1 906,9 5 0,-3-4 0,-19-10 0,-3-1 0,26 10 0,-26-11 0,-7-9 0,-22 2 0,-1-4 0,-5 7 0</inkml:trace>
  <inkml:trace contextRef="#ctx0" brushRef="#br1" timeOffset="125774">21924 12568 24575,'-6'-5'0,"1"-1"0,18-13 0,4 0 0,9 2 0,6 0 0,1 4 0,0 1 0,-1-3 0,-2 3 0,19 0 0,-34 6 0,-4 6 0,-5 5 0,3-4 0,-8 25 0,4-2 0,-11 21 0,-6 19 0,-5-18 0,8-13 0,0-2 0,-1-5 0,-5 11 0,13-19 0,8-5 0,44-42 0,-21 11 0,3-3 0,15-11 0,4-3 0,-8 8 0,3 0 0,-5 4 0,-3 4 0,-3 1 0,13-12 0,-9 7 0,-25 22 0,-19 15 0,8-10 0,-9 14 0</inkml:trace>
  <inkml:trace contextRef="#ctx0" brushRef="#br1" timeOffset="126906">22466 13436 8191,'-6'9'0,"1"12"5063,5 10-5063,0 9 2818,-10 6-2818,5-10 0,-2 1 1719,-12 26-1719,13-25 0,1-1 6784,-7 7-6784,10-13 0,-4-10 0,19 2 0,16-7 0,-1-1 0,10-6 0,-10-9 0,20-17 0,-14 4 0,2-4 0,3-7 0,0-3 0,-5 2 0,-3 0 0,4-12 0,-23 13 0,-12 23 0,0 6 0,0 27 0,0 3 0,0 3 0,0-2 0,0 1 0,5 14 0,-1-2 0,-2 3 0,7-11 0,-9-26 0,0-4 0,4-6 0,-2 0 0,2-5 0</inkml:trace>
  <inkml:trace contextRef="#ctx0" brushRef="#br1" timeOffset="128022">23888 12827 24575,'-10'11'0,"-1"4"0,5 6 0,-5 17 0,9 17 0,-4 4 0,6 6 0,0-17 0,0 7 0,5-22 0,2 5 0,9-21 0,18-7 0,11-26 0,-7 6 0,-2-27 0,-30 24 0,-4-2 0,-10 1 0,-8 12 0,-2-7 0,-11 9 0,-2 8 0,5-1 0,8 8 0,13-10 0,5 0 0</inkml:trace>
  <inkml:trace contextRef="#ctx0" brushRef="#br1" timeOffset="129420">25168 12737 8191,'-6'-5'0,"11"-2"5063,15-5-5063,16-9 2818,4 3-2818,-4 3 1719,-8 7-1719,-7 13 6784,-10 13-6784,-1 0 0,-10 10 0,0-7 0,-6 8 0,4-1 0,-4 3 0,11-5 0,6-5 0,1-4 0,13 3 0,-16-8 0,6 3 0,-24-4 0,-6 7 0,-16-4 0,-4 1 0,-6-3 0,4-11 0,10 5 0,2-6 0,18 0 0,-2 0 0</inkml:trace>
  <inkml:trace contextRef="#ctx0" brushRef="#br1" timeOffset="132537">23890 14633 8191,'-16'0'0,"6"4"5063,5 2-5063,5 9 2818,0 2-2818,6 3 1719,-4 5-1719,4 14 3392,-5-5 0,-2 3-3392,-4 3 0,0 1 0,3 13 0,1 3 0,-3 8 0,-2-1 0,0-13 0,1-1-581,4 5 1,0-2 580,-5-17 0,1-1 0,4 1 0,2 2-146,-6 18 0,-2 5 146,0 1 0,0 0 0,0 0 0,0-2-362,0-8 0,3-5 362,4 9 0,0-13 0,0-18 1100,5-1-1100,1-12 297,4-2-297,10 0 0,13-13 0,8-5 0,19-1 0,8-4-1713,-6 0 0,6-1 0,-3-1 1713,-9 0 0,-1 1 0,-2 0 0,-1 4 0,-1 2 0,-6-1 0,-5-3 0,-6 2 0,19 8 0,-20-8 0,-27 10 0,-30 6 0,-16-5 0,7 5 0,8-6 0</inkml:trace>
  <inkml:trace contextRef="#ctx0" brushRef="#br1" timeOffset="133571">23631 14967 24575,'9'-12'0,"-7"-6"0,25 6 0,-13-14 0,16 3 0,-9-4 0,-4 5 0,6-3 0,-9 3 0,1-2 0,0 2 0,-8 5 0,3 0 0,0 11 0,0 1 0,7 10 0,20 5 0,13-3 0,-12 2 0,1 0 0,22-7 0,-23 4 0,-4-2 0,-1-4 0,5 6 0,-46 20 0,-1-1 0,-14 3 0,10-15 0</inkml:trace>
  <inkml:trace contextRef="#ctx0" brushRef="#br1" timeOffset="161934">25309 15660 24575,'0'-11'0,"0"0"0,-5 5 0,-1 1 0,-15 15 0,-5 9 0,-11 29 0,15-7 0,4 3 0,-4 18 0,12-24 0,6-4 0,16-9 0,14-13 0,6-3 0,0-9 0,7-20 0,-5 1 0,-9-5 0,-5 9 0</inkml:trace>
  <inkml:trace contextRef="#ctx0" brushRef="#br1" timeOffset="162269">25483 15693 24575,'-8'30'0,"2"2"0,15 6 0,-2-16 0,10 2 0,-6-22 0,14 7 0,-1-35 0,7-15 0,-28 8 0,-5 0 0,-3-10 0,-29 3 0,-6 37 0,7 0 0,0 9 0,22 0 0,6-2 0</inkml:trace>
  <inkml:trace contextRef="#ctx0" brushRef="#br1" timeOffset="162919">25644 15540 24575,'0'26'0,"5"-3"0,9 15 0,-6-14 0,11 18 0,-18-10 0,5 0 0,-6-2 0,0-53 0,9-18 0,-3 3 0,1-2-350,-3 2 1,3 1 349,24-22 0,-22 25 0,17 13 0,-15 25 0,8 28 0,-5-6 0,0 15 0,-3-25 699,-10-1-699,9-9 0,5-1 0,8-25 0,16-4 0,-4-6 0,-5 10 0,-6 26 0,-8 3 0,-5 8 0,3-5 0,-12 3 0,7-8 0,-8 7 0,4-12 0,-5 2 0</inkml:trace>
  <inkml:trace contextRef="#ctx0" brushRef="#br1" timeOffset="163453">26165 15411 24575,'5'16'0,"-4"-1"0,9 5 0,-9-2 0,9-26 0,-9 2 0,12-38 0,2 1 0,2 13 0,1-1 0,10 40 0,-8 4 0,9 7 0,-14-9 0,5-6 0,-1-14 0,9-3 0,-10 1 0,-1 2 0,-6 9 0,-1 4 0,5 4 0,-8-2 0,3 0 0</inkml:trace>
  <inkml:trace contextRef="#ctx0" brushRef="#br1" timeOffset="163751">26607 15240 24575,'-16'16'0,"5"-1"0,16 2 0,2-9 0,16 15 0,-6-20 0,12 10 0,-8-19 0,-4-9 0,-14-4 0,-14-4 0,-14 4 0,-14 1 0,7 7 0,0-4 0,12 14 0,13-4 0,-2 5 0</inkml:trace>
  <inkml:trace contextRef="#ctx0" brushRef="#br1" timeOffset="164086">26791 15160 24575,'0'25'0,"-5"-3"0,4-1 0,-4-5 0,23-27 0,-1-1 0,17-21 0,-9 11 0,3 7 0,-6 9 0,5 15 0,-5 3 0,-4 4 0,-3 0 0,-4-10 0,0 3 0,-5-7 0,-2 2 0</inkml:trace>
  <inkml:trace contextRef="#ctx0" brushRef="#br1" timeOffset="165120">27426 14914 24575,'43'-29'0,"-24"17"0,25-27 0,-38 27 0,5-3 0,-15 4 0,-2 5 0,-16 11 0,-5 10 0,-9 39 0,21-23 0,4 3 0,-1 1 0,3 0 0,5 21 0,10-30 0,9-16 0,1-5 0,30-5 0,8-20 0,5 0 0,-32-4 0,-5-2 0,-5 4 0,-8-4 0</inkml:trace>
  <inkml:trace contextRef="#ctx0" brushRef="#br1" timeOffset="165402">27734 14248 8191,'0'3'0,"-10"19"2396,8 17 0,2 11-2396,-4-4 0,0 5 0,2 1 0,4 5 0,3 1 0,-1 0 0,-4-7 0,0-1 0,2-3 0,7 14 0,-1-8 2851,-6-10-2851,4-2 438,-1-30 0,-4-7 0,4-4 0</inkml:trace>
  <inkml:trace contextRef="#ctx0" brushRef="#br1" timeOffset="165835">27947 14767 8191,'6'-15'0,"4"-3"5063,3-4-5063,-2 4 2818,-7-2-2818,-13 13 1719,2-2-1719,-8 13 6784,4 2-6784,-3 27 0,7 4 0,-2 5 0,14-9 0,16-7 0,3-18 0,13 1 0,-20-10 0,-3-5 0</inkml:trace>
  <inkml:trace contextRef="#ctx0" brushRef="#br1" timeOffset="167203">28149 14640 24575,'5'41'0,"-4"-13"0,9-8 0,-4-20 0,17-10 0,-8-6 0,9-4 0,-7-1 0,-3 9 0,1 3 0,-4 9 0,0 0 0,12 12 0,-5-9 0,19 10 0,-14-13 0,3-9 0,-11 7 0,-7-12 0,6 13 0,-7-9 0,8 9 0,-5-4 0,6 5 0,0 0 0,4 0 0,1 0 0,0-5 0,0-2 0,-4 0 0,-7-4 0,0 1 0,-9-19 0,4 5 0,-5-5 0,0 13 0,-5 10 0,-1 1 0,-9 16 0,8 2 0,-7 9 0,12-1 0,2-4 0,15-7 0,8-10 0,16-20 0,-9 1 0,-1-2 0,-8 12 0,-9 9 0,11 13 0,-6-4 0,7 5 0,5-8 0,-11-6 0,14 0 0,-2-12 0,0-1 0,0-2 0,-12-3 0,-7 11 0,7-17 0,-9-6 0,-1-6 0,8-17 0,-1-4-297,-6-2 1,-3-1 296,-2 11 0,-1-1 0,-2 7 0,-8-15 0,-7 7 0,3 42 0,-4 12 0,-1 17 0,-7 23 0,11 13 593,1 8-593,10-24 0,2 1 0,6 22 0,-3-25 0,2-4 0,7-4 0,7-10 0,-3-19 0,12-9 0,3-2 0,1-13 0,-3 15 0,-12 7 0,-3 13 0,-3 8 0,-5-3 0,-10-1 0,-18-10 0,-10 0 0,-8-6 0,18 0 0,4 0 0</inkml:trace>
  <inkml:trace contextRef="#ctx0" brushRef="#br1" timeOffset="167385">29098 14128 24575,'14'-37'0,"13"-7"0,-12 20 0,10-4 0,-19 17 0,-1 0 0,-5 5 0,0 2 0</inkml:trace>
  <inkml:trace contextRef="#ctx0" brushRef="#br1" timeOffset="173216">25955 17113 24575,'21'-19'0,"-1"-1"0,6-9 0,-14 4 0,7-3 0,-18 12 0,19 30 0,-13 14 0,-1 11 0,5 3 0,2 6 0,-1 0-921,-2-2 1,-1 0 0,-1 1 920,-1 6 0,1 2 0,-2-5 0,1-5 0,-2-4-72,-4-1 0,-2-4 72,1-1 0,-5-7 0,-10-22 0,-6-14 0,-22-21 0,18-1 0,1-4 0,0 4 0,0-1 547,1-9 1,3 4 0,2 5-1,8 6 1</inkml:trace>
  <inkml:trace contextRef="#ctx0" brushRef="#br1" timeOffset="173367">25984 16829 24575,'-15'0'0,"8"0"0,-2 0 0</inkml:trace>
  <inkml:trace contextRef="#ctx0" brushRef="#br1" timeOffset="173985">26349 16920 24575,'-6'32'0,"1"-5"0,10-6 0,5-11 0,2-5 0,8-5 0,-7-14 0,11-11 0,-15 1 0,-1-4 0,-14 17 0,-14-1 0,2 5 0,-7 12 0,8 2 0,7 15 0,31-15 0,22-18 0,-6-5 0,1-3 0,-5 1 0,-2 0 0,22-14 0,-29 19 0,-4 11 0,-8 12 0,4 11 0,-5 12 0,5-7 0,-9-11 0,3-10 0</inkml:trace>
  <inkml:trace contextRef="#ctx0" brushRef="#br1" timeOffset="174151">26712 16623 8191,'-11'0'0,"5"0"0,1 0 0</inkml:trace>
  <inkml:trace contextRef="#ctx0" brushRef="#br1" timeOffset="174667">26865 16848 13597,'0'15'0,"0"-13"4448,15-23-4448,-11 0 1904,30-35-1904,-24 36 1048,16 3-1048,-7 28 3578,7 19-3578,1-8 0,2-8 0,9-36 0,-12-14 0,-5-2 0,-5-6 0,-11-6 0,-8-3 0,-3-13 0,-3 1 0,-1 17 0,-2 5 0,-2-1 0,-1 15 0,8 28 0,2 15 0,-5 49 0,16-20 0,1 1 0,-7-3 0,2-1 0,12 4 0,4-6 0,0-7 0,3-4 0,-13-17 0,-4-5 0</inkml:trace>
  <inkml:trace contextRef="#ctx0" brushRef="#br1" timeOffset="174785">27193 16578 8191,'8'-21'0,"11"-1"5063,-5 5-5063,7 0 0,-11 11 0,-5 1 0</inkml:trace>
  <inkml:trace contextRef="#ctx0" brushRef="#br1" timeOffset="175284">27674 16406 24575,'21'-11'0,"11"-9"0,-5-1 0,-3-5 0,-23 2 0,-22 12 0,-3 3 0,-8 28 0,15-10 0,5 25 0,12-16 0,18 6 0,10-6 0,11-2 0,-7-8 0,-11-2 0,-12-6 0</inkml:trace>
  <inkml:trace contextRef="#ctx0" brushRef="#br1" timeOffset="175583">27939 16299 24575,'7'17'0,"8"4"0,-3-8 0,12 12 0,-7-15 0,2 2 0,-7-26 0,7-11 0,-1-28 0,-4 8 0,-5-2 0,-9 31 0,0 7 0</inkml:trace>
  <inkml:trace contextRef="#ctx0" brushRef="#br1" timeOffset="176385">28282 16208 24575,'6'-21'0,"-1"4"0,-10 7 0,-1 15 0,0 6 0,7 11 0,10-11 0,7-2 0,-1-9 0,3 0 0,-8-4 0,12 2 0,-7-7 0,9 8 0,-5-4 0,0 5 0,-9 5 0,6-4 0,-11 4 0,12-15 0,-2 2 0,5-17 0,4-13 0,-2-18 0,-15 17 0,-1-1 0,0-22 0,-8 7 0,0 31 0,-5 13 0,4 2 0,-9 8 0,0 5 0,-6 4 0,4 12 0,3 5 0,9 7 0,9 5 0,3-6 0,9-13 0,0-9 0,8-9 0,-6 0 0,11-6 0,-11 5 0,-2-1 0,-2 10 0,-11 3 0,5 6 0,-11-1 0,2 0 0,-25-5 0,-3-7 0,-12-4 0,6 0 0,19 0 0,2 0 0</inkml:trace>
  <inkml:trace contextRef="#ctx0" brushRef="#br1" timeOffset="176552">28691 15869 24575,'35'-33'0,"-1"2"0,-11 12 0,1-2 0,-17 13 0,3-1 0</inkml:trace>
  <inkml:trace contextRef="#ctx0" brushRef="#br1" timeOffset="179885">11493 2165 24575,'6'-5'0,"-1"17"0,-5 13 0,0 20 0,0-5 0,0 3 0,1-4 0,-2 1 0,-3 7 0,0 0 0,1 17 0,-5-36 0,8-33 0,0-33 0,0-11 0,4 11 0,2-5 0,2-8 0,3 0 0,0 5 0,2 1 0,0-5 0,2 3 0,3 8 0,0 4 0,2-6 0,14-9 0,-18 43 0,19 36 0,-10 30 0,-10-16 0,-3 3 0,-5 6 0,-4-2 0,-3 11 0,0-7 0,4-24 0,-2 0 0,2 3 0,-8-14 0,2-5 0,-12-13 0,12 4 0,-7-5 0</inkml:trace>
  <inkml:trace contextRef="#ctx0" brushRef="#br1" timeOffset="180134">11591 2371 24575,'17'-14'0,"6"1"0,40-7 0,-9 11 0,-22 0 0,1 0 0,31 7 0,-38-7 0,9 9 0</inkml:trace>
  <inkml:trace contextRef="#ctx0" brushRef="#br1" timeOffset="180934">12482 2305 24575,'0'-15'0,"0"3"0,-6-8 0,-1 8 0,-5-3 0,-3 9 0,-1-3 0,-13 7 0,6 2 0,-11 28 0,8 5 0,8 3 0,5-3 0,13-17 0,9-4 0,3 3 0,4-13 0,3 4 0,-7-6 0,3 0 0,-3-10 0,7-5 0,-9-6 0,7 6 0,-11 10 0,6 16 0,4 2 0,-8-2 0,1-5 0</inkml:trace>
  <inkml:trace contextRef="#ctx0" brushRef="#br1" timeOffset="181635">12597 2284 24575,'11'15'0,"-5"2"0,3 0 0,-7-2 0,15-22 0,-8 0 0,18-27 0,0 14 0,-1-5 0,-1 17 0,-5 2 0,3 24 0,4-2 0,11 11 0,-2-14 0,-4-7 0,-2-12 0,-2-4 0,-10-8 0,0-11 0,-22-1 0,-8 8 0,-4 7 0,0 15 0,5 4 0,0 7 0,-1 10 0,6-3 0,0 2 0,11-14 0,10-6 0,4-15 0,6-28 0,-12 6 0,-3-6 0,-4-9 0,-1 1 0,5-11 0,-10 44 0,0 60 0,0 23 0,0-1 0,10-26 0,3-1 0,-1 15 0,13-8 0,-19-35 0</inkml:trace>
  <inkml:trace contextRef="#ctx0" brushRef="#br1" timeOffset="182017">13496 2150 24575,'-4'-23'0,"-3"8"0,-16 24 0,8 3 0,-18 40 0,23-15 0,4 20 0,19-22 0,30 3 0,-7-20 0,16 1 0,-22-19 0,-11 0 0,-10 0 0</inkml:trace>
  <inkml:trace contextRef="#ctx0" brushRef="#br1" timeOffset="182337">13928 1768 24575,'27'30'0,"1"0"0,2 9 0,-3 5 0,-7 5 0,-3 6-2727,-2-6 1,-1 3 0,-3 0 2726,-4-7 0,-2 0 0,-3 1 0,-3 5 0,-2 0 0,-6-4 917,-11 4 0,-9-7-917,-12 0 0,-11-7 0,5-14 0,-5-3 0,5-4 0,6-2 0,2-4 0,-6-4 0,1 0 0</inkml:trace>
  <inkml:trace contextRef="#ctx0" brushRef="#br1" timeOffset="182849">11105 1839 13992,'-9'12'0,"1"3"2024,-6 21 1,-2 11-2025,1 13 0,1 5 0,5-9 0,1 3 0,2-1-113,3-3 0,1-1 1,4-3 112,5 5 0,5-7 0,2-16 0,3-4 1464,21 9-1464,-10-20 0,3-1 0,2-2 0,-1-2 0,18 7 0,-16-11 0</inkml:trace>
  <inkml:trace contextRef="#ctx0" brushRef="#br1" timeOffset="183900">14612 2202 24575,'17'0'0,"11"-9"0,-2 7 0,16-8 0,10 0 0,9 8 0,3 1-227,-13-6 0,1-2 1,-2 3 226,13 4 0,-8 1 41,1-5 1,-43 7 0,-18 4 0</inkml:trace>
  <inkml:trace contextRef="#ctx0" brushRef="#br1" timeOffset="184137">14712 2358 24575,'36'19'0,"-1"-13"0,7-4 0,4 0 0,5-2 0,4-2-587,0-3 1,4-4-1,1-1 1,-4 1 586,0 3 0,-3 0 0,-1-1 69,0-5 0,-2-2 0,-13 5 0,-17 8 0,-24-4 1</inkml:trace>
  <inkml:trace contextRef="#ctx0" brushRef="#br1" timeOffset="184467">14919 1855 24575,'0'38'0,"0"8"0,7-3 0,3 3 0,-2-6 0,-1 1-1915,3 17 1,0 1 1914,2-9 0,-1-1 0,-2 7 0,0-1 594,7-4 1,-1-2-595,-5-7 0,-1-4 0,6 7 0,-15-29 0,0-12 0</inkml:trace>
  <inkml:trace contextRef="#ctx0" brushRef="#br1" timeOffset="189134">16407 1905 24575,'-6'-4'0,"-3"2"0,3-3 0,-5 5 0,0 0 0,-13 5 0,5 12 0,-11 2 0,14 13 0,6-9 0,-1 12 0,9 4 0,-4 12 0,6 0 0,0-11 0,6-11 0,-4-8 0,10 4 0,3-1 0,5 2 0,10-8 0,-8-1 0,12-11 0,-2 0 0,9-6 0,-4-5 0,0-10 0,-10-3 0,4-17 0,-4-5 0,-11 6 0,11-24 0,-15 7 0,2-13 0,-10 13 0,-10 9 0,0 24 0,-4-2 0,3 5 0,-13 2 0,1 2 0,-14 5 0,-15 6 0,6 0 0,-11 0 0,23 5 0,14-4 0,6 3 0</inkml:trace>
  <inkml:trace contextRef="#ctx0" brushRef="#br1" timeOffset="190668">10007 1991 24575,'-6'15'0,"2"-3"0,4 3 0,0 17 0,0-3 0,0 26 0,0-7 0,0-10 0,0 5 0,0 7 0,0 2 0,0 7 0,0-2-306,0-8 1,0-3 305,0 17 0,0-39 0,-5-13 0,4-12 0,-10-18 0,9 0 0,-4-27 0,6-20 0,0 24 0,0-4 0,5-18 0,1 0 0,-6 15 0,3-1 0,8 3 0,6-2 0,0 4 0,0-4 0,4 3 305,12-12 1,3 5-306,-8 21 0,-1 5 0,19-14 0,-19 34 0,0 19 0,-11 26 0,-1 23 0,-7-2 0,-14-11 0,-2-20 0,-15-1 0,-9 4 0,-17 4 0,6-22 0,-2-3 0,10-2 0,1-2 0,-31-6 0,40 0 0</inkml:trace>
  <inkml:trace contextRef="#ctx0" brushRef="#br1" timeOffset="191701">6119 3338 24575,'6'-18'0,"27"-27"0,5 9 0,7-1 0,2 2 0,5 1-1064,1 1 0,5-1 0,2 2 1064,-14 11 0,0 1 0,0 1 0,3-2-439,6-3 0,3-1 0,1 0 0,0 1 439,-9 4 0,1-1 0,0 1 0,0 1 0,-1 1-583,3 0 1,-2 2 0,0 0-1,0 0 583,-1 0 0,0-1 0,-1 2 0,-2 1 0,3 0 0,-3 2 0,1 0-111,6 0 0,1 1 0,-4-1 111,10-3 0,-3 0 0,4 2 0,-6 1 0,-3-5 1138,-21 4-1138,-17 12 1829,-3-4-1829,-1 0 4127,-7-5-4127,-4-2 0,0 1 0,0 7 0</inkml:trace>
  <inkml:trace contextRef="#ctx0" brushRef="#br1" timeOffset="192002">8184 2330 24575,'33'13'0,"6"16"0,2 3 0,-8 6 0,-13-14 0,-7 2 0,-6-4 0,-8 12 0,-16-4 0,7-4 0,-15 2 0,14-15 0,-18 12 0,15-15 0,-3 2 0</inkml:trace>
  <inkml:trace contextRef="#ctx0" brushRef="#br1" timeOffset="237468">11657 13481 24575,'-10'0'0,"-1"-5"0,0 4 0,0-4 0,0 5 0,-4 0 0,-1 6 0,-7 5 0,1 6 0,-2-1 0,-3 1 0,5-6 0,-1 5 0,0 4 0,13-3 0,-7-3 0,11 5 0,0-6 0,-4 12 0,9-8 0,-4 8 0,5-7 0,0 7 0,0-3 0,0-6 0,0-1 0,0 6 0,0-8 0,9 13 0,-2-9 0,13 7 0,-7-2 0,10 3 0,8-4 0,-3-1 0,11-6 0,-8-8 0,6-1 0,-5-5 0,-2-5 0,-9 4 0,-4-9 0,-2 4 0,0-21 0,-8 16 0,1-11 0</inkml:trace>
  <inkml:trace contextRef="#ctx0" brushRef="#br1" timeOffset="238581">11668 13520 24575,'-6'-4'0,"-4"2"0,4-2 0,-5 4 0,1 0 0,-6-7 0,4 6 0,-7-5 0,3 11 0,-5-4 0,-9 10 0,17-5 0,-10 1 0,12 3 0,-1-4 0,-3 5 0,3 4 0,1-4 0,-3 9 0,2 1 0,-1-4 0,6 7 0,-3 0 0,9-1 0,-10 6 0,10-3 0,-5-9 0,6 4 0,4-6 0,-2 2 0,7 4 0,-3 1 0,6-1 0,1 0 0,0-1 0,4-2 0,8 1 0,-7-11 0,5 1 0,-3-5 0,2-2 0,5 2 0,-6-4 0,-1 0 0,-13 5 0,2 13 0,-9-9 0,0 8 0</inkml:trace>
  <inkml:trace contextRef="#ctx0" brushRef="#br1" timeOffset="239065">11202 14480 24575,'23'0'0,"-10"0"0,23 0 0,-5-6 0,4-3 0,15-6 0,5-2 0,-7 3 0,4-2 0,-3 2 0,11-3 0,-3 0 0,5-3 0,-8 3 0,-15 8 0,4-7 0,-66 31 0,-12 6 0,-2 3 0,4-7 0</inkml:trace>
  <inkml:trace contextRef="#ctx0" brushRef="#br1" timeOffset="239333">11160 14806 8191,'10'0'0,"40"-10"4348,-10-2-4348,-1-2 0,4-1 0,-6 2 0,0 0 0,3-5 0,3-1 0,-1 5 0,4-1 0,-1-1 0,-3-2 0,0-2 0,0 1 0,0 1 0,0 1 0,-2 0 580,7-5 0,-8 3 0,-10 3 0,-15 11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03:12:09.01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A020F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
  </inkml:definitions>
  <inkml:trace contextRef="#ctx0" brushRef="#br0">10270 3224 24575,'51'0'0,"-4"0"0,9 0 0,3 0 0,6 0 0,5 0-1378,-16 0 1,2 0 0,3 0 0,2 0 0,1 0 1377,-1 0 0,3 0 0,1 0 0,1 0 0,1 0 0,0 0-401,-4 1 0,0-1 1,1 0-1,1 0 0,0 0 1,0 0-1,0-1 401,-7 1 0,1 0 0,0-1 0,0 1 0,0-1 0,1 1 0,-1-1 0,0 0 0,-1 1 0,1-1 0,0 0 0,0 0 0,0 0 0,-1 0 0,0 0 0,-1-1-74,5 1 0,0-1 0,0 0 0,-2 0 0,1-1 1,-1 1-1,-1 0 74,6-1 0,-1 0 0,-1 1 0,-1-1 0,0 0 0,-1 0-249,6-1 0,-1 1 0,-2-1 0,0 1 1,-2-1 248,-6 0 0,-1 1 0,-2-1 0,0 0 0,-1 0 348,6 0 0,-1 1 0,-1-1 0,-2 0-348,10 0 0,-1 0 0,-3 0 1014,-6 1 1,-2 1 0,-1 1-1015,16-1 0,-4 1 1568,-9 1 0,-4 0-1568,-7 0 0,-4 0 2288,16 0-2288,-18 0 1198,-8 0-1198,-7 0 98,-5 0 1,-9 0-1,-4 0 1</inkml:trace>
  <inkml:trace contextRef="#ctx0" brushRef="#br0" timeOffset="7517">9104 8253 24575,'-42'0'0,"8"0"0,-4 0 0,-12 0 0,-3 0 0,-9 0 0,-3 0 0,17 0 0,0 0 0,-2 0-372,-4 0 1,-1-1 0,0 2 371,-2-1 0,0 1 0,1 1 0,1 0 0,0 0 0,2 2 0,7 0 0,1 1 0,1 1 136,-16 4 1,2 1-137,4 0 0,2 1 0,5-1 0,2 0 0,5-1 0,2-1 0,5-1 0,1 0 0,-17 3 841,14-4-841,13-3 0,10-1 0,7-1 0,3 1 0,1-6 0,8-6 0,12-12 0,12-13 0,12-7 0,4-4 0,-2 1 0,-8 5 0,-9 8 0,-10 7 0,-7 7 0,-7 7 0,-3 5 0,-7 3 0,-5 2 0,-5 4 0,-4 11 0,-3 15 0,-3 14 0,-3 8 0,-1 0 0,0-4 0,0-5 0,3-9 0,1-6 0,6-7 0,4-5 0,6-6 0,6-4 0,7-3 0,10-3 0,14 0 0,17 0 0,17 6 0,-25 2 0,1 2 0,1 4 0,-1 1 0,-5 2 0,-3 1 0,15 11 0,-18-10 0,-14-6 0,-7-8 0,-3 0 0</inkml:trace>
  <inkml:trace contextRef="#ctx0" brushRef="#br0" timeOffset="10000">7548 11470 24575,'-42'0'0,"-1"0"0,-1 0 0,-1 0 0,-12 0 0,-1 0 0,0 0 0,0 0 0,0 0 0,0 0 0,0 0 0,1 0 0,6 0 0,1 0 0,2 0 0,2 0 0,2 0 0,2 0 0,3 0 0,1 0 0,0 0 0,2 0 0,-23 2 0,9 1 0,8 2 0,7 0 0,7-2 0,9-1 0,12-3 0,16-9 0,15-10 0,10-7 0,2-2 0,-7 4 0,-9 7 0,-7 4 0,-6 4 0,-4 5 0,-7 2 0,-6 2 0,-7 2 0,-5 5 0,-2 10 0,-2 9 0,2 6 0,4 1 0,2-4 0,4-4 0,1-4 0,2-4 0,1-2 0,2-1 0,3-2 0,2-1 0,2-2 0,1-2 0,2-2 0,3-1 0,1 1 0,3 1 0,-1 1 0,1-1 0,2-1 0,-2-1 0,1-1 0,1 1 0,0-1 0,6 8 0,-3-1 0,3 6 0,-5-3 0,-3 0 0,-2-2 0,-3-3 0,-2-3 0,0-3 0,-1-1 0</inkml:trace>
  <inkml:trace contextRef="#ctx0" brushRef="#br0" timeOffset="155130">13808 3608 24575,'0'35'0,"3"26"0,0-15 0,2 4 0,2 11 0,2 5-866,0-14 0,1 3 0,0 2 866,2 6 0,0 2 0,0 2 0,-3-12 0,1 1 0,0 0 0,-1 1 0,-1-1 0,1 0 0,-1-1 0,-1-1 0,2 12 0,-2-2 0,0-3 275,-1-10 1,-1-3 0,0-3-276,0 3 0,0-5 428,3 11-428,-3-29 0,-3-17 0,0-4 0</inkml:trace>
  <inkml:trace contextRef="#ctx0" brushRef="#br0" timeOffset="156630">13515 3907 24575,'28'-53'0,"-8"20"0,2-3 0,6-8 0,1-1 0,2-2 0,-2 0 0,-6 10 0,-2 3 0,8-16 0,-14 24 0,-11 19 0,-3 10 0,-1 6 0,0 4 0,0 3 0,1 7 0,19 14 0,4-9 0,7 0 0,14 10 0,6 0 0,-12-11 0,2-1 0,0 0 0,-1 0 0,0-1 0,-1-2 0,11 7 0,-4-4 0,-11-7 0,-3-2 0,12 6 0,-18-11 0,-10-6 0,-8-3 0,-4-3 0</inkml:trace>
  <inkml:trace contextRef="#ctx0" brushRef="#br0" timeOffset="171676">16134 11249 24575,'0'0'0</inkml:trace>
  <inkml:trace contextRef="#ctx0" brushRef="#br0" timeOffset="216727">2754 5227 24575,'34'0'0,"4"0"0,9 0 0,3 0 0,6 0 0,3 0-979,-3 0 1,3-1 0,2 1 0,-1 1 978,2-1 0,1 0 0,0 1 0,-2 0 0,-2 1 0,-1 1 0,-1 0 0,-2 0 129,7 2 1,-2 0 0,-2 1-130,-6 1 0,-3 0 0,0 1 0,-4-1 0,0-1 0,-2 0 410,8 1 0,0-2-410,-1-1 0,1-1 0,10-2 0,5 0-584,-7-1 0,5-1 1,2 2 583,-6-1 0,3 0 0,2 1 0,0 0 0,-10 0 0,0 1 0,1 1 0,-1-1 0,-1 1 0,9 0 0,0 1 0,-3 0 0,-3 1 556,4 0 0,-4 1 0,-3-1-556,6 1 0,0-1 0,-11-3 0,3-1 0,5-1-821,-5-1 1,5-1 0,2 1-1,4-1 1,0 0 820,-6 0 0,2 0 0,1 1 0,2-1 0,0 0 0,2 0 0,-1 0 0,-1 0 0,1 0 0,1 0 0,0 0 0,1 0 0,0 0 0,-1 0 0,-1 0 0,-2 0 0,1 0 0,0 0 0,-1 0 0,0 0 0,-2 0 0,-1 0 0,-2 1 0,4-1 0,0 1 0,-3 0 0,-1 0 0,-3 0 0,-2 0 0,6 0 0,-2 0 0,-4 0 0,-7 0 742,5 1 1,-14 0-743,-25 1 105,-9 2-105,-1-1 5299,1 1-5299,10-1 0,38 0 0,-5 0 0,6 2 0,-7 0 0,2 0 0,2 0-353,9 2 0,2 0 0,1 1 353,1 0 0,1 0 0,0 0 0,0 0 0,0 0 0,0 0 0,-2-1 0,1 0 0,-2-1 0,-7-1 0,0 0 0,-3-1 0,15 0 0,-5 0 0,-11-2 0,-5 0 0,16-1 0,-23 0 0,-17-1 0,-8-1 0,-5 1 0,-4-1 0</inkml:trace>
  <inkml:trace contextRef="#ctx0" brushRef="#br1" timeOffset="1.30258E6">2839 8050 8191,'0'-11'0,"0"0"5063,-5 5-5063,-13-7 2818,4 11-2818,-9-7 1719,3 9-1719,-6 6 6784,-8 5-6784,3 3 0,8-3 0,4 12 0,8-10 0,-4 16 0,9-8 0,1 1 0,5-5 0,0 2 0,0-2 0,13 16 0,-4 0 0,12 11 0,-14-12 0,-1-2 0,-6-2 0,0 19 0,-8 5 0,-13 10 0,-2-21 0,-3-12 0,5-13 0,-2-1 0,0-8 0,1-12 0,11-8 0,11-13 0,11 4 0,5 4 0,10 7 0,-9 5 0,7 15 0,-10 11 0,-4 44 0,-4-1 0,-9-13 0,-2 0 0,4-15 0,0-1 0,-7 1 0,1-3 0,5 8 0,-4-15 0,6-9 0,10-10 0,6-6 0,10-14 0,-4 6 0,-4-10 0,-12 17 0,-1-4 0</inkml:trace>
  <inkml:trace contextRef="#ctx0" brushRef="#br1" timeOffset="1.30407E6">2583 11159 24575,'-4'-6'0,"2"-4"0,-7 9 0,8-9 0,-13 9 0,2-4 0,-18 11 0,-6 9 0,7-6 0,6 13 0,13-20 0,9 21 0,-4-6 0,11 19 0,-4-8 0,10 1 0,-10-8 0,12 24 0,-12-9 0,7 16 0,-22-8 0,4-16 0,-10 1 0,6-14 0,-2 1 0,-14 4 0,0-8 0,-6 1 0,18-18 0,7-1 0,20-6 0,1 6 0,19-7 0,1 18 0,3 4 0,-16 16 0,-4 10 0,-6 9 0,-3 3 0,2-2 0,-3 1 0,-3 9 0,-2-4 0,1 0 0,0 2 0,5-27 0,1-11 0,9-10 0,-3-5 0,12 0 0,-2-6 0,7-5 0,-13-6 0,4-4 0,-18 10 0,8 2 0</inkml:trace>
  <inkml:trace contextRef="#ctx0" brushRef="#br1" timeOffset="1.31781E6">2288 15026 24575,'-12'5'0,"-1"1"0,11 5 0,-3 0 0,5 8 0,0 8 0,0 17 0,0 15 0,0-25 0,0 1 0,0 24 0,0-4 0,0-17 0,0 2 0,0-5 0,0-4 0,0-10 0,0-20 0,0-17 0,0-8 0,0-13 0,0 6 0,0-16 0,0-3 0,0-1 0,0-7 0,0 15 0,7-16 0,0 8 0,7 0 0,-7 4 0,6 15 0,-12 3 0,18 0 0,-11 7 0,15-7 0,-7 17 0,9-2 0,-3 19 0,4 1 0,-6 14 0,-8-3 0,6 1 0,-15-7 0,6 13 0,-9-5 0,-6 18 0,-21 9 0,-7-2 0,-15-2 0,12-13 0,6-15 0,8-4 0,12-1 0,-3-7 0,12 2 0,-2-4 0</inkml:trace>
  <inkml:trace contextRef="#ctx0" brushRef="#br1" timeOffset="1.31841E6">2720 14809 24575,'-11'0'0,"-1"14"0,-1-2 0,6 21 0,-9 6 0,8 2 0,2 6 0,0 13 0,0 3-1143,1-18 1,1 1 0,2-2 1142,0 14 0,4-5 0,2-15 0,0-5 0,-2 5 0,19 1 0,-8-8 0,11-7 0,-4-14 0,-3-5 856,-2-5 1,-9 0 0,-2 0 0</inkml:trace>
  <inkml:trace contextRef="#ctx0" brushRef="#br1" timeOffset="1.32136E6">2969 15019 24575,'-5'11'0,"4"9"0,-4 7 0,5 17 0,-8-2 0,6 22 0,-13-20 0,9-8 0,2 0 0,-4 17 0,-6-8 0,13-13 0,-4-21 0,1 0 0,2-19 0,-2-5 0,4-21 0,8-1 0,-6-4 0,17-24 0,-13 25 0,0-1 0,4-5 0,1-1 0,3-4 0,-1 3 0,-1-6 0,9 3 0,-19 33 0,8 1 0,-4 4 0,5 14 0,-5 4 0,7 21 0,-10 35 0,5-25 0,2 3 0,-4 15 0,0 0-327,5-15 1,-1-3 326,-3 0 0,-2-5 0,4-3 0,-3 4 0,-5-17 0,5 3 0,-10-14 0,2-1 0,-2-5 0</inkml:trace>
  <inkml:trace contextRef="#ctx0" brushRef="#br1" timeOffset="1.3216E6">2945 15368 24575,'46'-17'0,"-2"1"0,-12 2 0,-2 6 0,-10 2 0,-9 6 0,-1 0 0</inkml:trace>
  <inkml:trace contextRef="#ctx0" brushRef="#br1" timeOffset="1.32243E6">3566 15219 9422,'0'-11'0,"0"0"5118,-5 0-5118,-1 0 2628,-9 1-2628,3 4 1553,-16 7-1553,9 6 5854,-14 14-5854,20-7 0,-4 14 0,16-2 0,-4 6 0,5 0 0,5-11 0,5-5 0,2-9 0,12-1 0,-7-6 0,12-13 0,-10-4 0,0-13 0,-12 3 0,-2 15 0,-5 17 0,6 18 0,0-1 0,6-2 0,-1-14 0,-5-2 0,-1-4 0</inkml:trace>
  <inkml:trace contextRef="#ctx0" brushRef="#br1" timeOffset="1.3233E6">3686 15256 24575,'0'24'0,"0"-6"0,4 7 0,-2-9 0,2-6 0,-4 1 0,7-14 0,0-9 0,13-19 0,-1 3 0,0 8 0,1 5 0,-4 20 0,5 3 0,4 22 0,-13-9 0,10 8 0,-15-22 0,14 8 0,3-13 0,5 7 0,14-28 0,-15 9 0,1-16 0,-19 14 0,1-12 0,-9 10 0,-1-15 0,-7 22 0,-9-2 0,8 18 0,-7 3 0,13 13 0,-4-3 0,14-6 0,-2-7 0,8-9 0,0-10 0,5-6 0,-8-7 0,9-9 0,-19 1 0,7-7 0,-9-17 0,0 20 0,0-6 0,0 49 0,0 8 0,0 17 0,0 6 0,0-3 0,0 0 0,2 2 0,2-2 0,7 9 0,-3-31 0,1-14 0</inkml:trace>
  <inkml:trace contextRef="#ctx0" brushRef="#br1" timeOffset="1.3237E6">4699 15084 24575,'-9'-17'0,"2"-2"0,-8 18 0,4-4 0,5 22 0,-11 0 0,13 20 0,-17 14 0,19 1 0,-1 7 0,22-16 0,0-21 0,13 4 0,-2-23 0,-4 10 0,-7-13 0,-10 0 0</inkml:trace>
  <inkml:trace contextRef="#ctx0" brushRef="#br1" timeOffset="1.32405E6">4932 14778 24575,'16'5'0,"3"14"0,5 22 0,1 10 0,1 3 0,-3 4-670,-7-2 0,-3 5 0,1-4 670,8 9 0,-6-6 0,-13-14 0,-3-5 0,5-1 647,-11-29-647,-11 4 332,0-8-332,-6 2 0,11-9 0,2 0 0</inkml:trace>
  <inkml:trace contextRef="#ctx0" brushRef="#br1" timeOffset="1.32484E6">5930 14995 24575,'38'-9'0,"-4"7"0,15-13 0,-9 14 0,-9-5 0,-7 6 0,-14 0 0,-5 0 0</inkml:trace>
  <inkml:trace contextRef="#ctx0" brushRef="#br1" timeOffset="1.32503E6">5987 15089 24575,'38'0'0,"0"0"0,5 0 0,-1 1 0,0-2 0,0-1 0,-3 0 0,4 0 0,-38-2 0</inkml:trace>
  <inkml:trace contextRef="#ctx0" brushRef="#br1" timeOffset="1.34123E6">7018 14681 8191,'-5'-6'0,"4"20"5063,-12 16-5063,10 13 2818,-14 14-2818,15-23 1719,-6 8-1719,8-24 6784,0 6-6784,0-12 0,5 3 0,-4-9 0,3-2 0</inkml:trace>
  <inkml:trace contextRef="#ctx0" brushRef="#br1" timeOffset="1.34161E6">6604 15311 24575,'20'-5'0,"14"-2"0,0-1 0,3 0 0,-3-2 0,3 0 0,24-2 0,1 1-898,-24 3 0,-2 2 898,10 0 0,-3 1 580,0-1-580,-14 4 74,-22 2 0,0 2 1,-16 4-1</inkml:trace>
  <inkml:trace contextRef="#ctx0" brushRef="#br1" timeOffset="1.34211E6">7084 15371 24575,'-17'9'0,"3"2"0,-11 23 0,1 17 0,10-11 0,1 1 0,4-8 0,1 0 0,2 4 0,2-3 0,4 4 0,0-2 0,5-11 0,10-10 0,2-10 0,8-5 0,-7-10 0,-3-1 0,-3-10 0,-6 1 0,-6 4 0,-6 5 0,-9 6 0,-4 15 0,2-3 0,0 8 0,11-9 0,1-2 0</inkml:trace>
  <inkml:trace contextRef="#ctx0" brushRef="#br1" timeOffset="1.36434E6">1663 14873 24575,'-20'24'0,"3"0"0,-8 4 0,2 0 0,-6 0 0,-2 0 0,13-7 0,-6-7 0,17 0 0,-7-13 0,22 4 0,3-11 0,44-6 0,-14 4 0,-2-2 0,2 1 0,11 1 0,-7-2 0,-27 4 0,-34 6 0,-8 0 0,-15 0 0,7 0 0,-9-6 0,9 4 0,1-9 0,15 5 0,0 0 0,10-4 0,7 23 0,16 15 0,-8 18 0,7-16 0,-2 0 0,-10 18 0,26 10 0,-22-24 0,13 2 0,-15-58 0,-3-12 0,-1-9 0,3-18 0,1-3-703,1 5 1,-1 2 702,1 5 0,0 7 0,3 7 0,-5 13 0,-4 6 0,4 3 0,-5 4 0,0 3 0</inkml:trace>
  <inkml:trace contextRef="#ctx0" brushRef="#br1" timeOffset="1.40528E6">2032 16905 24575,'0'8'0,"0"0"0,5 22 0,-4-12 0,4 6 0,-5-8 0,6 14 0,-5 2 0,5 4 0,-6 4 0,0-3 0,-5-9 0,4 1 0,-4-17 0,5-11 0,-4-20 0,2-10 0,-2-30 0,4 2 0,-9-2 0,7 3 0,-7 18 0,9-17 0,0 3 0,0 18 0,0 1 0,6-9 0,-4-3 0,13 25 0,-3-9 0,8 9 0,2-3 0,0 10 0,-4 4 0,1 9 0,-2 11 0,3 2 0,-2 19 0,-8 0 0,-4 0 0,-6 10 0,-12-10 0,-24 24 0,6-26 0,-15 5 0,25-21 0,-14 6 0,11-10 0,-11 8 0,9-16 0,7 4 0,-2-6 0,14 0 0,2 0 0</inkml:trace>
  <inkml:trace contextRef="#ctx0" brushRef="#br1" timeOffset="1.40613E6">2617 16484 24575,'-27'-16'0,"4"3"0,12 13 0,0 14 0,-8 7 0,-4 23 0,7-14 0,1 1 0,-3 21 0,4-18 0,3-2 0,8 9 0,-7 22 0,2-4 0,7-13 0,0 0 0,-4-10 0,1 0 0,3 10 0,2-2 0,8 6 0,-7 5 0,15-8 0,-9-5 0,15 11 0,-1-17 0,-6-6 0,5-10 0,-14-9 0,9-4 0,-11 3 0,5-9 0,-4 4 0,0-10 0,4 4 0,-9-4 0,4 5 0</inkml:trace>
  <inkml:trace contextRef="#ctx0" brushRef="#br1" timeOffset="1.40716E6">3019 16635 24575,'-6'4'0,"-7"24"0,11 0 0,-7 19 0,9-1 0,0 2 0,0 8 0,1-20 0,-2 1 0,-3-2 0,0 0 0,3 4 0,0-2 0,-14 13 0,13-13 0,-4-16 0,0 0 0,5-5 0,-6-23 0,7-6 0,0-17 0,0-3 0,9 3 0,2-26 0,3 20 0,2-3 0,1-12 0,0-2 0,5-1 0,0 2 0,-5 8 0,0 3 0,1 2 0,-1 5 0,4-5 0,1 4 0,-12 14 0,1 24 0,-10 21 0,2 13 0,0 8 0,3 8 0,-1 2 0,-3 4 0,-1-1 0,5-1 0,-1-6 0,-5 10 0,0-13 0,0-23 0,0-10 0,0 0 0,0-3 0,-10-2 0,8-5 0,-8-5 0</inkml:trace>
  <inkml:trace contextRef="#ctx0" brushRef="#br1" timeOffset="1.40739E6">3030 17063 24575,'20'0'0,"15"-9"0,19 7 0,-10-12 0,-3 12 0,-26-4 0,-9 6 0,-1 0 0</inkml:trace>
  <inkml:trace contextRef="#ctx0" brushRef="#br1" timeOffset="1.40884E6">3711 16937 24575,'-5'-6'0,"-2"10"0,1 17 0,-1 26 0,7 6 0,0-3 0,13-4 0,-1-27 0,25 13 0,-4-24 0,7 0 0,-13-14 0,-6-18 0,-6-20 0,-10 11 0,-2-3 0,-1 1 0,-4 0 0,-17-22 0,-3 22 0,-7 25 0,4-2 0,2 10 0,2-4 0,6 6 0,4 10 0,5-3 0,6 8 0,10-9 0,2-1 0,7-5 0,7-6 0,21 5 0,-2-6 0,3 7 0,-19 0 0,-8 7 0,8 6 0,-5 6 0,5 11 0,-17 1 0,-3-6 0,-9-1 0,0-13 0,-5 4 0,-1-3 0,-4-2 0,3-32 0,3-34 0,20 9 0,6-4 0,-4-3 0,3 3-328,7 7 1,2 6 327,13-12 0,-24 36 0,-4 3 0,-4 10 0,0-4 0,-5 5 0,-1 0 0</inkml:trace>
  <inkml:trace contextRef="#ctx0" brushRef="#br1" timeOffset="1.40953E6">4854 16653 15009,'-16'0'0,"4"0"4036,-8 0-4036,4 15 1654,-2 3-1654,-1 26 894,11-14-894,-1 7 2982,9-16-2982,5 4 0,13 1 0,10 3 0,19-6 0,-16-9 0,0 0 0,21 5 0,3-2 0,-25-14 0,-8-18 0,-10 7 0,-6-6 0</inkml:trace>
  <inkml:trace contextRef="#ctx0" brushRef="#br1" timeOffset="1.40991E6">5101 16283 24575,'20'23'0,"5"20"0,-6-4 0,0 5 0,-2-5 0,-1 3-435,0 4 1,1 5 0,-3-1 434,1 9 0,-2 0 0,-4-5 0,0 2 0,-1-2 0,-2 10 0,-2-5 0,-3-14 0,-2-5 0,-5 13 424,0-36-424,-20 5 216,-17 3-216,6-9 0,-3-1 0,5 1 0,-1-1 0,-7-5 0,5-3 0,7 3 0,6-10 0</inkml:trace>
  <inkml:trace contextRef="#ctx0" brushRef="#br1" timeOffset="1.41069E6">2135 17913 24575,'8'0'0,"7"0"0,28 0 0,9 0 0,9 0 0,-7 0 0,5 0 0,4 0-1700,-8 0 1,5 0-1,2 0 1,0 0-1,-2 0 1700,-5 0 0,-1 0 0,-1 0 0,1 0 0,0 0 0,6 0 0,1 0 0,0 0 0,-1 0 0,-4 0 33,-2 0 0,-2 0 0,-2 0 0,3 0-33,11 0 0,3 0 0,0 0 0,-1 0 0,-4 0 0,-1 0 0,0 0 0,1 0 0,5 0 0,1 1 0,-1-1 0,-4-1 0,3-1 0,-3-2 0,-6 2 0,2 1 0,-9 0 0,-1-8 0,-34 9 0,0 0 0,-8-5 0,-7 4 0,-44-4 0,-17 5 0,9 0 0,11 0 0</inkml:trace>
  <inkml:trace contextRef="#ctx0" brushRef="#br1" timeOffset="1.41131E6">2280 18203 24575,'33'0'0,"16"0"0,6 0 0,-3 1 0,5-2-1401,0-1 0,7-2 0,5 0 0,0 1 1401,-12 2 0,1 0 0,0 1 0,3 0 0,1-2-546,0-1 1,3-1 0,2-1 0,0-1 0,0 1 0,-1 1 545,0 1 0,0 0 0,0 0 0,-1 1 0,-2-1 0,-2 1 0,0-2 0,-2 1 0,-2-1 0,-1 1 0,-3 0 0,3-1 0,-1 0 0,-4 1 0,-5 1 885,8 2 1,-6 0-886,-5-5 0,-3 1 0,4 2 0,-12-7 0,-22 9 2318,-4-4-2318,-1-2 0,-5 0 0,0 1 0</inkml:trace>
  <inkml:trace contextRef="#ctx0" brushRef="#br1" timeOffset="1.41488E6">4359 9000 24575,'3'0'0,"12"-8"0,41-9 0,-19 4 0,3-1 0,12-1 0,0 1 0,-11 4 0,-3 2 0,25-1 0,-39 4 0,-26 16 0,3-12 0,-14 13 0</inkml:trace>
  <inkml:trace contextRef="#ctx0" brushRef="#br1" timeOffset="1.41522E6">4457 9208 24575,'37'-9'0,"-1"-2"0,4-3 0,11-4 0,4-1 0,-11 6 0,2 0 0,-2 0 0,15-8 0,-5 2 0,-15 9 0,-7 1 0,-2-7 0,-31 11 0,-5 5 0,1 0 0</inkml:trace>
  <inkml:trace contextRef="#ctx0" brushRef="#br1" timeOffset="1.41728E6">5425 9032 24575,'5'6'0,"1"-2"0,5-4 0,4 0 0,18-6 0,19-10 0,8-9 0,-3 2 0,-24 6 0,-27 19 0,-12-1 0,-6 5 0,3-6 0</inkml:trace>
  <inkml:trace contextRef="#ctx0" brushRef="#br1" timeOffset="1.41755E6">5439 9211 24575,'20'6'0,"10"-2"0,23-12 0,-5 6 0,8-13 0,-30 14 0,-1-6 0,-19 12 0,-2-4 0,-4 4 0</inkml:trace>
  <inkml:trace contextRef="#ctx0" brushRef="#br1" timeOffset="1.41913E6">6381 9071 24575,'8'0'0,"32"-28"0,21 7 0,-14-3 0,2 1 0,-11 9 0,-2 3 0,20-5 0,-24 10 0,-46 21 0,14-11 0,-20 11 0</inkml:trace>
  <inkml:trace contextRef="#ctx0" brushRef="#br1" timeOffset="1.41948E6">6503 9162 8191,'4'0'0,"12"0"5063,40-8-5063,6-3 0,-27 3 0,-1-1 0,9-1 704,-19 4 1,-18 6-1,-1 0 1</inkml:trace>
  <inkml:trace contextRef="#ctx0" brushRef="#br1" timeOffset="1.42075E6">4434 12034 24575,'6'-4'0,"3"2"0,-7-2 0,2 4 0</inkml:trace>
  <inkml:trace contextRef="#ctx0" brushRef="#br1" timeOffset="1.42119E6">4294 12082 8191,'-20'5'0,"18"-4"5063,9-2-5063,35-16 0,13-1 0,-8 1 2818,3 2-2818,-33 9 429,7-2 1,-17 4 0,2 4 0</inkml:trace>
  <inkml:trace contextRef="#ctx0" brushRef="#br1" timeOffset="1.42151E6">4359 12220 24575,'27'0'0,"-2"0"0,3 0 0,23-15 0,9 2 0,-10-4 0,-10 9 0,-34 8 0,-1 0 0</inkml:trace>
  <inkml:trace contextRef="#ctx0" brushRef="#br1" timeOffset="1.42255E6">5265 12209 24575,'11'-6'0,"1"-8"0,3 12 0,13-22 0,3 20 0,21-33 0,-3 22-1237,9-9 1237,-2-1 0,-8 21 0,-10-17 0,-10 19 0,-11-4 0,-25 12 0,-1 2 0,-12 0 0,12-2 0</inkml:trace>
  <inkml:trace contextRef="#ctx0" brushRef="#br1" timeOffset="1.42286E6">5282 12299 8191,'5'6'0,"22"-7"5063,26-11-5063,-18 4 0,1-1 0,23-3 2818,-4-3-2818,-37 9 429,11-1 1,-22 2 0,2 5 0</inkml:trace>
  <inkml:trace contextRef="#ctx0" brushRef="#br1" timeOffset="1.43741E6">9718 8072 24575,'12'-16'0,"12"-4"0,3-5 0,13 2 0,-9 3 0,-1 12 0,-14 2 0,3 6 0,-3 0 0,5 6 0,-4 9 0,-1 4 0,-4 11 0,-6 10 0,-1 14 0,-5-10 0,0 1 0,0-17 0,8 28 0,-7-23 0,0 3 0,11 11 0,0 0 0,-11-11 0,1-3 0,19 27 0,-14-30 0,5-9 0,8-10 0,6-6 0,15-24 0,-3 3 0,-8-10 0,-15 9 0,-15 11 0,-6 1 0,-23 47 0,19 2 0,-2-1 0,-1 10 0,3-1-1239,8 4 0,1 1 1239,-2-6 0,-1 1 0,0-2 0,-2 1 0,1-3 0,4-9 0,-1-3 0,-14 13 0,-2-12 0,0-19 0,-11-2 0,-4 4 0,0-11 2478,-12 4-2478,9-13 0,4 0 0,11 0 0,5-5 0,1-2 0,8-18 0,-2 15 0,9-9 0</inkml:trace>
  <inkml:trace contextRef="#ctx0" brushRef="#br1" timeOffset="1.43808E6">10423 8771 24575,'44'-5'0,"0"0"0,18-2 0,5-1 0,-12-1 0,3-2 0,-2 1-1527,-4 0 1,-1 0 0,-1 2 1526,-4 0 0,-1 1 0,-4 1 0,-2 0 0,-4 1 503,30-4-503,-29 7 234,-23-12 0,-11 13 0,-16-4 0</inkml:trace>
  <inkml:trace contextRef="#ctx0" brushRef="#br1" timeOffset="1.43836E6">11176 8538 24575,'11'0'0,"4"0"0,10 6 0,13 15 0,-9-5 0,1 10 0,-24-15 0,3 4 0,-8 2 0,-13 12 0,-11-3 0,-4 0 0,-5 0 0,24-13 0,-5 1 0,13-10 0</inkml:trace>
  <inkml:trace contextRef="#ctx0" brushRef="#br1" timeOffset="1.43981E6">12243 8279 8191,'-5'-6'0,"4"-4"5063,-4 4-5063,14-4 2818,7-1-2818,41-10 0,-20 16 0,1 1 0,3-4 0,0 1 859,-2 10 1,-5 3-860,0 1 6784,-10 16-6784,-32 14 0,-5-4 0,-2 0 0,-13 17 0,7-20 0,4-4 0,9-10 0,-3 4 0,19-2 0,9 16 0,10-7 0,0 2 0,-11-7 0,-21-6 0,-15 1 0,-3-6 0,-32 3 0,19-12 0,-21 7 0,34-9 0,5 0 0</inkml:trace>
  <inkml:trace contextRef="#ctx0" brushRef="#br1" timeOffset="1.44199E6">9673 10880 8191,'-6'-9'0,"1"2"5063,14-3-5063,4-4 2818,14 2-2818,1-4 1719,0 0-1719,-7 9 6784,-6-4-6784,1 10 0,1-9 0,4 9 0,-4-4 0,3 5 0,-4 7 0,0-1 0,0 10 0,-3 0 0,-6 1 0,-1-2 0,-6-5 0,0 15 0,0 18 0,0 18 0,0-20 0,0 2 0,0-8 0,0-1 0,0 8 0,0-2 0,0 12 0,0-4 0,5-23 0,1-14 0,9-6 0,1-5 0,5-6 0,-5-1 0,-6 17 0,-5 39 0,-4 3 0,-2 7 0,1-1 0,0 2 0,0-7 0,0 3 0,0-5 0,0-4 0,0-3 0,-1 0 0,-3-7 0,-6-8 0,-3-10 0,-12-11 0,6 3 0,-31-5 0,-2-15 0,-9 1 0,9-7 0,21 3 0,15 1 0,6 5 0,10 1 0</inkml:trace>
  <inkml:trace contextRef="#ctx0" brushRef="#br1" timeOffset="1.44276E6">10699 11347 24575,'12'6'0,"53"-1"0,-6-12 0,6-4-724,-21 4 0,1-1 1,3 0 723,15-3 0,3-1 0,-4 1 0,0-1 0,-4 2 0,0 0 0,-5 3 696,4 5-696,-52-4 89,-23 6 1,8 0 0,-12 0 0</inkml:trace>
  <inkml:trace contextRef="#ctx0" brushRef="#br1" timeOffset="1.44304E6">11437 11113 24575,'9'-6'0,"11"1"0,16 18 0,-3-4 0,0 12 0,-17-9 0,0 13 0,-9-1 0,-1 7 0,-6-5 0,-14-3 0,1-5 0,-12 0 0,4-4 0,-9 0 0,11 2 0,-1-7 0,14 0 0</inkml:trace>
  <inkml:trace contextRef="#ctx0" brushRef="#br1" timeOffset="1.44579E6">12412 10739 24575,'-6'-5'0,"1"-1"0,19 0 0,3-4 0,10 9 0,-6-4 0,-5 5 0,4 0 0,-3 5 0,-1 10 0,-2 16 0,-30 23 0,-2-1 0,-3-23 0,-2-2 0,-11 9 0,5-16 0,18-3 0,-3-15 0,12 15 0,-3-16 0,49-3 0,-10-7 0,4-3 0,14 0 0,2-2 0,5-1 0,-5 1 0,12 1 0,-17-1 0,-43 11 0,-2-2 0</inkml:trace>
  <inkml:trace contextRef="#ctx0" brushRef="#br1" timeOffset="1.47312E6">12361 11717 8191,'20'0'0,"9"-9"0,-16 7 0,4-7 0</inkml:trace>
  <inkml:trace contextRef="#ctx0" brushRef="#br1" timeOffset="1.47392E6">12294 11782 16934,'-11'0'0,"19"-6"3008,41-15-3008,5-1 0,7-3 0,-3 3 0,5-2-189,-15 5 0,5-1 0,1 0 0,-2 1 189,6-1 0,-2 1 0,2 0 0,-8 2 0,1 0 0,1 0 0,-2 1 0,13-5 0,-2 2 0,-4 1 0,3-2 0,-5 2 0,-12 5 0,-5 1 1197,2-11-1197,-23 15 2016,1-6-2016,-12 5 53,-9 25 0,0-17 0,-5 18 0</inkml:trace>
  <inkml:trace contextRef="#ctx0" brushRef="#br1" timeOffset="1.47446E6">13270 11668 24575,'-6'5'0,"-4"-4"0,9 9 0,-17 4 0,15-2 0,-16 12 0,17-4 0,-4 2 0,6 3 0,13 9 0,7-2 0,7 4 0,-3-3 0,-22-4 0,-11-3 0,-17-3 0,7-13 0,-1-22 0,14 7 0,1-12 0</inkml:trace>
  <inkml:trace contextRef="#ctx0" brushRef="#br1" timeOffset="1.47472E6">13408 11689 8191,'17'-18'0,"37"-10"1331,-7 14 0,2 0-1331,-7-3 0,-1 3 1511,1 7 0,-6 1-1511,-11-3 496,-10 4 0,-9 4 0,-2-4 0</inkml:trace>
  <inkml:trace contextRef="#ctx0" brushRef="#br1" timeOffset="1.47799E6">19259 11784 24575,'-6'-4'0,"10"2"0,13-9 0,0 5 0,3-1 0,-5-4 0,10 3 0,7-6 0,17-2 0,9 8 0,-6-9 0,-9 16 0,2 0 0,-6-8 0,1-1 0,15 9 0,2 0 0,-8-9 0,-2 1 0,-8 8 0,-3 0 0,21-7 0,-17 8 0,1 0 0,-2 0 0,1 0 0,-10 0 0,-2 0 0,-11 0 0,-2 0 0,0 0 0,-3 0 0,3 0 0,-5 0 0,1 0 0,-14 4 0,5-2 0,-12 2 0</inkml:trace>
  <inkml:trace contextRef="#ctx0" brushRef="#br1" timeOffset="1.47837E6">20267 11562 24575,'9'-6'0,"3"8"0,26 8 0,3 12 0,6 1 0,-8 6 0,-23-11 0,-7-1 0,-9-2 0,-29 13 0,3-2 0,-6-5 0,-3-1 0,-8 6 0,1-7 0,25-5 0,3-13 0,12 4 0,-7-5 0</inkml:trace>
  <inkml:trace contextRef="#ctx0" brushRef="#br1" timeOffset="1.48187E6">27333 12078 8191,'0'-11'0,"-5"5"5063,-1 23-5063,0-2 2818,-8 43-2818,2 1 0,3-24 0,-1 1 0,-8 21 0,8-20 0,3-16 1719,7 0-1719,0-5 6784,14-5-6784,7-6 0,22-20 0,5-4 0,-11-3 0,2-4 0,-4 0 0,-2 1 0,-3 1 0,-2 7 0,6 22 0,-29 48 0,-6-6 0,2 2 0,3-8 0,0-3 0,-3 0 0,0-5 0,8-7 0,-9 2 0,0-16 0,0 4 0,0-10 0,0-2 0</inkml:trace>
  <inkml:trace contextRef="#ctx0" brushRef="#br1" timeOffset="1.48267E6">27522 11614 24575,'-29'-17'0,"-1"1"0,-1 1 0,-1 4 0,-34 11 0,30 6 0,-1 3 0,-13 2 0,2 3 0,-5 11 0,0 6 0,27-2 0,-8 22 0,13-20 0,0 3 0,-3 17 0,4 1 0,8-12 0,3 1 0,-1 16 0,4 2 0,5-4 0,2 0-1745,-2 11 0,2 0 1745,5-12 0,2-2 0,-2 2 0,3-3-287,4-17 1,3-2 286,-3 1 0,2-1 0,1-2 0,3-1-114,8 7 1,5-2 113,6-6 0,4-2 0,7 7 0,4-5 0,3-11 0,0-5 0,-12-3 0,-1-3 0,6-5 0,0-2 1663,-10-3 0,-1-2-1663,3-2 0,-1-2 0,-8-2 0,-2-2 681,11-10-681,-11-11 283,1-18-283,-9 16 0,1-6 0,-7 3 0,-1-3 0,1-2-289,1-1 0,-1-2 0,-1 0 289,-5 1 0,-1-1 0,-1 2 0,3-14 0,-5 1 0,-16-4 0,-7 3 0,3 12 0,-4 2 0,-11-11 0,-3 4 0,4 16 0,-2 7 0,1 9 0,-2 5 0,-5-1 0,-2 5 0,-23 8 0,19-4 0,1 1 0,-11 7 0,14 0 0,21 0 0</inkml:trace>
  <inkml:trace contextRef="#ctx0" brushRef="#br1" timeOffset="1.4852E6">13580 11400 24575,'-20'0'0,"-1"0"0,5 0 0,-3 0 0,7 0 0,-8 0 0,8 0 0,-12 0 0,-3 0 0,-25 9 0,16-1 0,-18 2 0,24 5 0,-25-5 0,24 2 0,-1 2 0,-7-1 0,-2 1 0,0 4 0,2 0 0,7-5 0,1 1 0,-3 6 0,1 0 0,-10 6 0,0 8 0,8 7 0,15-16 0,4 12 0,-5-6 0,11 2 0,-6 17 0,3-7 0,12-3 0,-5-1 0,6-7 0,0 4 0,9-3 0,19 3 0,2-10 0,21 9 0,-10-8 0,20-11 0,-13 5 0,7-19 0,-17 7 0,17-9 0,-22 0 0,2 0 0,3 0 0,2 0 0,3 0 0,-2 0 0,19-9 0,-16 4 0,0-2 0,19-13 0,-17 10 0,0 0 0,-6 0 0,-3 1 0,22-2 0,-2-4 0,-14-5 0,-1-3 0,-16 0 0,0-2 0,2-1 0,0-1 0,-2-6 0,-2-2 0,0-3 0,-3-2 0,-3 0 0,-2 1 0,4-22 0,-3 3 0,-8 20 0,-9-10 0,0 7 0,-6-8 0,-14 13 0,-13 2 0,1 18 0,2 2 0,-2 0 0,-20 2 0,9 3 0,-1 0 0,-18 1 0,22 7 0,0 2 0,-11-1 0,-14 0 0,23 12 0,3 1 0,2-7 0,-13 19 0</inkml:trace>
  <inkml:trace contextRef="#ctx0" brushRef="#br1" timeOffset="1.53015E6">6166 16972 8191,'-11'0'0,"24"0"5063,5 0-5063,31-9 2818,-7 7-2818,14-15 429,-23 10 1,-4-2 0,-20 4 0</inkml:trace>
  <inkml:trace contextRef="#ctx0" brushRef="#br1" timeOffset="1.53032E6">6187 17045 24575,'4'5'0,"35"-4"0,15 4 0,10-5 0,-21 0 0,-23-5 0,-14 4 0,-2-4 0</inkml:trace>
  <inkml:trace contextRef="#ctx0" brushRef="#br1" timeOffset="1.5316E6">8582 16780 24575,'-13'45'0,"-1"0"0,2 7 0,0 2 0,3-11 0,-1 2 0,0-1-1165,-1 18 1,0-3 1164,5-18 0,0-5 745,-7 22-745,12-40 384,-4-53-384,11-2 0,5-7 0,0-9 0,0-8 0,3 1-610,1 6 0,1 0 0,4-2 610,1 1 0,3-3 0,1 1 0,-1 4 0,2 0 0,0 4 0,0 2 362,0 1 0,1 1 0,-3 6-362,1-5 0,-4 20 0,-3 43 0,-12 24 0,-6 15 0,3-7 0,-1 5 0,-1 0-907,0 2 0,-2-1 0,1 0 907,0-2 0,-1-1 0,2-4 0,5-3 0,-1-3 829,-4 3 1,1-3-830,9 13 0,-11-3 0,0-33 0,-9-10 0,6-7 0,-6-4 0</inkml:trace>
  <inkml:trace contextRef="#ctx0" brushRef="#br1" timeOffset="1.53184E6">8487 17154 24575,'30'-7'0,"20"-9"0,-5-2 0,-11 9 0,-1 1 0,-5-6 0,-1 13 0,-22-4 0</inkml:trace>
  <inkml:trace contextRef="#ctx0" brushRef="#br1" timeOffset="1.5329E6">10868 16467 24575,'-6'32'0,"4"29"0,-1-10 0,0 3 0,3-3 0,0-1 0,0-1 0,0-5 0,0 4 0,0-18 0,-14-12 0,6-3 0,-7-7 0,10-4 0</inkml:trace>
  <inkml:trace contextRef="#ctx0" brushRef="#br1" timeOffset="1.53309E6">10629 16866 24575,'18'-13'0,"-1"-6"0,42-5 0,-30 8 0,1 1 0,9 0 0,2 2 0,21-4 0,-24 9 0,-21 8 0</inkml:trace>
  <inkml:trace contextRef="#ctx0" brushRef="#br1" timeOffset="1.53397E6">12600 16304 24575,'0'-10'0,"-5"-1"0,-6 0 0,-1 5 0,-12 1 0,-19 5 0,9 15 0,-2 7 0,-4 1 0,0 3 0,2 5 0,5 4 0,6 7 0,7 3 0,9-9 0,5 0 0,-1 7 0,5 0 0,9 1 0,3-3 0,7 14 0,16-5 0,-8-28 0,27 7 0,0-19 0,-16-2 0,0-1 0,22-7 0,-18 0 0,-10 0 0,-10-7 0,-4-3 0,-12-8 0,0 7 0,-10 2 0</inkml:trace>
  <inkml:trace contextRef="#ctx0" brushRef="#br1" timeOffset="1.53587E6">13680 16552 24575,'8'0'0,"17"0"0,9 0 0,3 0 0,26 0-741,-22-5 1,-1 0 740,16 2 481,9-7-481,-18 10 245,0-5-245,-21 4 0,-10-4 0,-5 5 0,-7 0 0</inkml:trace>
  <inkml:trace contextRef="#ctx0" brushRef="#br1" timeOffset="1.53906E6">15148 16208 24575,'-4'46'0,"-1"-1"0,-3-1 0,-1 3 0,1 0 0,1 19 0,-1 0 0,-3-14 0,-1 1 0,3-6 0,7-7 0,1-5 0,-9 15 0,10-61 0,0-16 0,0-30 0,4 6 0,2-4 0,0 1 0,2-1 0,3 8 0,2-1 0,0 2-559,0-8 0,1 5 559,5 6 0,-1 5 0,3-10 0,4 6 0,-7 12 0,6 11 0,-5-1 0,2 13 1118,5 20-1118,-13 17 0,-1 13 0,-1 7 0,-8 3 0,-3 1 0,5 8 0,1 0 0,-1 0 0,-2-5 0,-1 10 0,7-4 0,-14-40 0,-13 0 0,9-17 0,-8-1 0</inkml:trace>
  <inkml:trace contextRef="#ctx0" brushRef="#br1" timeOffset="1.53925E6">15062 16578 8191,'5'-11'0,"13"-8"5063,33-3-5063,-10 6 0,0 0 0,-8 3 0,-1 1 0,24-4 0,-47 10 0</inkml:trace>
  <inkml:trace contextRef="#ctx0" brushRef="#br1" timeOffset="1.53999E6">15843 16350 24575,'0'-11'0,"0"0"0,0 0 0,-4 0 0,-7 5 0,-6 2 0,-5 4 0,5 0 0,6 9 0,-10 1 0,1 31 0,-9 8 0,12 7 0,9-8 0,17-13 0,6-9 0,7-8 0,2-5 0,-2-18 0,-6-1 0,-5-9 0,9-12 0,-8-21 0,5 1 0,-8 4 0,-9 28 0,0 25 0,0 17 0,6 0 0,-5-1 0,10-11 0,-5-5 0,0-4 0,-1-1 0</inkml:trace>
  <inkml:trace contextRef="#ctx0" brushRef="#br1" timeOffset="1.54067E6">15913 16395 24575,'6'11'0,"5"4"0,-10 1 0,11 10 0,-5-4 0,0-11 0,11-15 0,-3-22 0,10 3 0,-1-1 0,-7 18 0,-1 1 0,-4 14 0,4 3 0,6 10 0,5-3 0,8-7 0,-7-12 0,-3-6 0,-10-6 0,-3-8 0,-5-7 0,-14-9 0,-13 13 0,-2 6 0,-1 17 0,6 14 0,3 3 0,2 18 0,15-11 0,4-5 0,13-14 0,-1-23 0,8-29 0,-17 6 0,-4-4 0,3-4 0,-3 1 0,-5 0 0,-2 3 0,-4-11 0,4 53 0,-4 33 0,5 5 0,0 4 0,-1-2 0,2 1 0,7 9 0,3-3 0,6 12 0,5-11 0,-10-32 0</inkml:trace>
  <inkml:trace contextRef="#ctx0" brushRef="#br1" timeOffset="1.54097E6">16712 16043 24575,'-15'-1'0,"-8"13"0,10 13 0,-17 20 0,26 3 0,-5-13 0,4 3 0,12-5 0,5 1 0,1 5 0,5-3 0,10-10 0,4-5 0,19 7 0,-14-26 0,-2-5 0,-9 1 0,8-6 0</inkml:trace>
  <inkml:trace contextRef="#ctx0" brushRef="#br1" timeOffset="1.54124E6">17126 15583 24575,'26'55'0,"-1"0"0,1 0 0,-6 2 0,-2 6 0,0-1 0,-2-3 0,0-2 0,-2-2 0,-2 1-420,0-4 0,-1 2 0,-3-1 0,-9-5 420,-12-1 0,-8-5 0,-4 0 0,-2-2 0,-4 0 0,-4-2-299,0-6 1,-5 0 0,-2-2-1,-1-3 299,-5-3 0,-4-3 0,2-2 0,4-3 0,-9 6 0,5-6 0,1-10 0,0 0 0</inkml:trace>
  <inkml:trace contextRef="#ctx0" brushRef="#br1" timeOffset="1.54192E6">14963 15806 24575,'-21'31'0,"-1"-8"0,-6 30 0,-3-1 0,5 4 0,2 10-1837,10-10 1,2 3 0,0 3 1836,-2-8 0,-1 3 0,2 0 0,3 0 0,5-5 0,4 1 0,1-2 0,0-2 0,-2 2 0,0-2 0,6-5 0,7 1 0,5-6 1648,17 11-1648,-3-22 0,5-2 0,3-6 0,5-2-222,14 5 0,1-3 222,-13-12 0,-1-4 0,19 7 0,-38-11 0</inkml:trace>
  <inkml:trace contextRef="#ctx0" brushRef="#br1" timeOffset="1.56517E6">8253 18095 24575,'5'-6'0,"6"1"0,14-1 0,6-5 0,8 3 0,8-15 0,18 10 0,-31 1 0,1-1 0,4 7 0,-2 1 0,9-8 0,-10 12 0,-42 9 0,12-5 0,-19 10 0</inkml:trace>
  <inkml:trace contextRef="#ctx0" brushRef="#br1" timeOffset="1.56542E6">8177 18336 24575,'63'-15'0,"-21"5"0,1 0 0,1 1 0,1-1 0,17-7 0,0 1 0,-17 9 0,-1 0 0,-6-2 0,-4-1 0,5 0 0,-36 10 0,-8 0 0</inkml:trace>
  <inkml:trace contextRef="#ctx0" brushRef="#br1" timeOffset="1.57433E6">12271 17388 8191,'3'-6'0,"8"-2"5063,39-14-5063,-15 10 0,2-1 0,0-2 0,1 1 1219,3 6 1,-2-1-1220,12-16 1772,-7 21-1772,-16-15 0,-13 17 0,-10-2 0</inkml:trace>
  <inkml:trace contextRef="#ctx0" brushRef="#br1" timeOffset="1.57462E6">12229 17579 24575,'31'-14'0,"0"-1"0,19-7 0,-9 2 0,2-1 0,-10 7 0,-3 1 0,26-12 0,-18 11 0,-19 9 0,-13 5 0,-1 0 0</inkml:trace>
  <inkml:trace contextRef="#ctx0" brushRef="#br1" timeOffset="1.59992E6">9041 17830 24575,'0'26'0,"6"5"0,-5 9 0,0 5 0,6-7 0,0 1 0,-6 9 0,0-1 0,13 14 0,-13-35 0,8-11 0,2-4 0,22-10 0,32-4 0,-9-14 0,2-4 0,-7 7 0,0-1 0,-6-1 0,2-2 0,-6 3 0,18-5 0,-1 8 0,-52 1 0,-30 3 0,-17-8 0,8 8 0,8-2 0</inkml:trace>
  <inkml:trace contextRef="#ctx0" brushRef="#br1" timeOffset="1.60042E6">8820 17882 24575,'15'-9'0,"12"-8"0,-7-5 0,8-4 0,-4-20 0,0 6 0,-4-4 0,-8 16 0,-2 33 0,6 4 0,14 17 0,-3-12 0,7 5 0,-12-18 0,-1 6 0,-10-7 0,-6 0 0</inkml:trace>
  <inkml:trace contextRef="#ctx0" brushRef="#br1" timeOffset="1.60167E6">12716 17646 24575,'4'21'0,"10"12"0,9 19 0,-6 4 0,-3-14 0,1 1 0,-3-10 0,0-2 0,17 29 0,2-28 0,-19-17 0,2-14 0,4 4 0,21-26 0,-4 4 0,4-1 0,7-9 0,0 0 0,-7 4 0,1 1-361,0 2 0,-1 3 361,16 6-70,-15-1 1,3-1 69,5 6 0,-1 1 0,-7-3 0,-4 0 0,17-5 0,-44 12 0,-36-2 179,-1 4 0,-3 0 1,14 0-1</inkml:trace>
  <inkml:trace contextRef="#ctx0" brushRef="#br1" timeOffset="1.60225E6">12622 17823 24575,'0'-20'0,"0"6"0,0-6 0,0 5 0,0-1 0,0-1 0,0-3 0,0 8 0,9 2 0,7 5 0,23 14 0,1-7 0,-5 11 0,-10-12 0,-15 4 0,1-5 0,-5 0 0,-1 0 0</inkml:trace>
  <inkml:trace contextRef="#ctx0" brushRef="#br1" timeOffset="1.61592E6">14295 17853 24575,'5'7'0,"-4"6"0,4 30 0,4 12 0,-8-18 0,0 2 0,3-4 0,0-1 0,-3 4 0,-2-3 0,1 13 0,0-9 0,0-15 0,5-8 0,26-5 0,15-5 0,0-3 0,4-2 0,-1-5 0,0-2 0,-1 0 0,-1 0 0,-5 0 0,-3-1 0,1-2 0,1 2 0,-24 6 0,-2-10 0,-16 1 0,-18-2 0,9 1 0,-7 6 0</inkml:trace>
  <inkml:trace contextRef="#ctx0" brushRef="#br1" timeOffset="1.6167E6">14184 17957 24575,'5'-16'0,"-4"1"0,13-2 0,-3-2 0,5-4 0,0 5 0,-11 2 0,9 10 0,-2 6 0,4 6 0,-1 0 0,-4-1 0,4 0 0,2-4 0,4 3 0,-4 1 0,-1-4 0,-10 4 0,-2-5 0</inkml:trace>
  <inkml:trace contextRef="#ctx0" brushRef="#br1" timeOffset="1.61987E6">15209 17633 24575,'3'0'0,"9"0"0,51-8 0,-17 2 0,7-2 0,2-1 0,5-2 0,-1 1-849,-8 0 1,0 1-1,3-1 849,2 0 0,4-1 0,0 1 0,-3 0 0,2 0 0,-2 0 0,1 1 0,-6 0 0,2 0 0,-1 1 0,-3 1 0,3 2 0,-3 1 0,-3-1 302,5-5 1,-7 3-303,6 5 0,-36-9 0,-15 10 0,-36 11 0,-10 10 0,4-1 0,9-3 0</inkml:trace>
  <inkml:trace contextRef="#ctx0" brushRef="#br1" timeOffset="1.62025E6">15291 17867 24575,'44'0'0,"-1"0"0,5-12 0,5-5 0,1 1 0,2 5 0,1 2 0,6-2-1175,-5-4 1,6-2 0,2-2 0,1 1-1,-3 3 1175,-8 4 0,-1 3 0,0 0 0,0 1 0,2-1 0,6-2 0,2-1 0,0 1 0,-2 0 0,-5 1 0,9 0 0,-4 2 0,-6 0 0,10-3 0,-29 7 435,-57 11 1,17-4-1,-27 11 1</inkml:trace>
  <inkml:trace contextRef="#ctx0" brushRef="#br1" timeOffset="1.62683E6">17456 14072 8191,'-5'-12'0,"-6"3"5063,0 9-5063,-9 6 2818,4-4-2818,-22 10 0,-12-2 0,-1 7 0,-5-7 0,18 7 1719,-20 0-1719,5 10 3392,15-10 0,-1 2-3392,8-3 0,1 1 0,-20 10 0,9 1 0,16-6 0,-6 14 0,0 2 0,12-9 0,2 1 0,-9 16 0,-5 10 0,17-28 0,-5 0 0,7-3 0,1-1 0,3 1 0,-1-4 0,3-14 0,0 2 0,1-9 0</inkml:trace>
  <inkml:trace contextRef="#ctx0" brushRef="#br1" timeOffset="1.6272E6">16455 14641 24575,'4'16'0,"2"4"0,0-4 0,4 6 0,-4-10 0,0 2 0,3-13 0,-3 4 0,17-5 0,15-15 0,21-6 0,-8-4 0,-1-6 0,-28 17 0,1 0 0,-11 4 0,-2 9 0,-5-4 0</inkml:trace>
  <inkml:trace contextRef="#ctx0" brushRef="#br1" timeOffset="1.63456E6">7404 16767 24575,'6'12'0,"-4"30"0,1 3 0,0 4 0,-3-4 0,0 1 0,0 21 0,0-3-811,0-26 1,0-4 810,0 8 0,0-3 369,0 9-369,0-18 306,0-5-306,-9-56 0,7 0 0,-2-4 0,0-3 0,4-26 0,-1 13 0,2-4-324,3 12 0,2-2 0,1 0 324,1-6 0,0 0 0,1 2 0,6-11 0,1 7 0,-1 14 0,-1 7 782,3 3-782,-5 13 117,4 5-117,9 30 0,-2 11 0,-3 25 0,0 0 509,-17-15 1,-3 1-510,-1-4 0,-3 0 0,-5 5 0,-5-3 0,-24 16 0,6-30 0,2-7 0,9-17 0,0 5 0,4-15 0,5 2 0,6-3 0,6 5 0</inkml:trace>
  <inkml:trace contextRef="#ctx0" brushRef="#br1" timeOffset="1.63507E6">8229 16571 24575,'-5'-6'0,"-5"1"0,-10 22 0,-7 14 0,6 9 0,3 9 0,6-7 0,2 3 0,0 0-333,1-1 1,1 1-1,1 2 333,0 16 0,2 3 0,5-4 0,9 5 0,4-3 0,-6-18 0,2 0 0,2-4 0,7 2 0,3-7 0,13 2 245,-10-25-245,6-8 0,0-6 0,-7 0 0,-6 0 0</inkml:trace>
  <inkml:trace contextRef="#ctx0" brushRef="#br1" timeOffset="1.63568E6">9109 16217 24575,'7'20'0,"17"30"0,-1-1 0,1 8 0,-1-4 0,1 4 0,-1 0-2137,-4-2 0,0 0 0,-1 0 2137,2 4 0,-2 1 0,-3-3 0,-5 7 0,-4-1 406,-1-15 1,1 1-1,-5-1-406,-5 15 0,-7-2 0,-3 5 0,-5-6 0,3-22 0,-3-4 0,-4-3 0,0-6 0,-2-3 1159,-4-3-1159,-2 1 0,8-12 0,4 5 0,15-13 0</inkml:trace>
  <inkml:trace contextRef="#ctx0" brushRef="#br1" timeOffset="1.63688E6">11392 16548 24575,'6'20'0,"-5"39"0,7-22 0,0 3 0,-6 16 0,-1 1 0,7-11 0,0-4 0,-7 19 0,6-25 0,-12-42 0,-5-6 0,6-21 0,1-10 0,-6 4 0,0-3 0,6-1 0,3-4 0,0 1 0,-2-13 0,4 2-561,8 3 1,4 3 560,-3 12 0,2 5 0,16-3 0,-9 10 0,-3 20 0,8 7 0,-13 11 0,-1 9 0,-11 9 1121,0 18-1121,-9-6 0,-8 7 0,-9-24 0,8-6 0,-5-11 0,16-2 0,-3-5 0,5 0 0</inkml:trace>
  <inkml:trace contextRef="#ctx0" brushRef="#br1" timeOffset="1.63727E6">12070 16157 24575,'-5'-6'0,"-5"1"0,-10 27 0,-2 8 0,2 19 0,1 12 0,7-13 0,0 3 0,2 0-1143,0-1 1,0-1-1,2 1 1143,0 0 0,0 1 0,5-4 0,6 1 0,2-6 725,6 19-725,6-6 0,-3-31 0,11-1 0,3-15 0,3 5 0,-11-13 0,-11 0 0</inkml:trace>
  <inkml:trace contextRef="#ctx0" brushRef="#br1" timeOffset="1.63825E6">12666 16017 8191,'9'-11'0,"-2"5"5063,18 1-5063,0 18 2818,6 3-2818,3 12 1719,2 8-1719,-7-2 0,3 5 0,4 8 0,-2 7 1836,-10-7 1,-3 5-1,-1 1-1836,1 7 0,-2 2 0,-4 2 0,-8-10 0,-4 2 0,-1 0 0,1-2 0,1 4 0,1-3 0,-2-1 0,-2 0 0,-2-1 0,1-9 0,0 9 0,0-21 0,0-21 0,-5-5 0,4 8 0,-14-2 0,-1 10 318,-15-4 1,12-5 0,1-7 0</inkml:trace>
  <inkml:trace contextRef="#ctx0" brushRef="#br1" timeOffset="1.64001E6">14401 16221 24575,'0'21'0,"0"9"0,0 10 0,0 19 0,0-25 0,0 1 0,0-2 0,0 1 0,-10 31 0,7-9 0,-1-16 0,-2 1 0,0 22 0,5-25 0,1-1 0,-7 7 0,3-18 0,2-6 0,-2-19 0,4-15 0,0-14 0,0-29 0,0 23 0,0-1 0,0-26 0,0-2 0,0 24 0,8-8 0,0-3 0,2-1 0,3 11 0,-6 1 0,7 7 0,3-6 0,0 11 0,3 2 0,1 11 0,-1 4 0,-3 4 0,-2 10 0,-9 15 0,5-1 0,-10 10 0,5-7 0,-6-1 0,-6 10 0,0-3 0,-6 4 0,5-10 0,-6-10 0,10 3 0,-28-7 0,16 3 0,-19 0 0,0-9 0,10 4 0,0-5 0,15 0 0</inkml:trace>
  <inkml:trace contextRef="#ctx0" brushRef="#br1" timeOffset="1.6521E6">13079 8197 8191,'-5'8'0,"-9"4"5063,-12 47-5063,-1-16 0,-3 5 0,8-8 0,-1 3 0,0 0 376,-4 3 1,0-1-1,1-2-376,-2 7 0,1-3 966,2-5 0,3-4-966,4 4 0,-8-5 6053,18-13-6053,16-34 0,-4 10 0,13-17 0</inkml:trace>
  <inkml:trace contextRef="#ctx0" brushRef="#br1" timeOffset="1.65265E6">13608 8359 24575,'-38'-6'0,"-14"21"0,14 23 0,7-1 0,0 3 0,4-1 0,2 0-959,-1 6 0,2 1 959,7-9 0,3-1 231,-1 6 0,2-1-231,5-6 0,3-1 0,2 33 0,27-27 0,-4-19 0,14-12 1456,-14-14-1456,-3-10 0,-6-11 0,-7 2 0,-9 0 0,-1 18 0,-9-4 0,-2 9 0,0-4 0,-3 5 0,8 0 0,2 0 0,5 0 0</inkml:trace>
  <inkml:trace contextRef="#ctx0" brushRef="#br1" timeOffset="1.6565E6">13227 10467 24575,'-6'8'0,"-1"9"0,-10 13 0,-2 8 0,3 1 0,-1 2 0,-8 7 0,0 0 0,9-4 0,0-4 0,-16 13 0,20-18 0,-6-17 0,17-7 0,-8 0 0,7-5 0,-2-2 0</inkml:trace>
  <inkml:trace contextRef="#ctx0" brushRef="#br1" timeOffset="1.6569E6">13528 10455 24575,'-23'24'0,"-1"1"0,-3 11 0,0 6 0,3 1 0,1 5 0,3 1-1299,5-2 1,2 2 0,1-4 1298,-4 6 0,4-5 0,12-9 0,6-5 1208,8-8-1208,32 3 0,-11-17 0,2-3 0,3-4 0,-1-4 0,23-12 0,-31-7 637,-52-6-637,-31 3 0,18 13 0,-3 2 0,-4-1 0,2 3 0,-1 6 0,14 0 0</inkml:trace>
  <inkml:trace contextRef="#ctx0" brushRef="#br1" timeOffset="1.65831E6">16762 17998 24575,'50'-5'0,"-1"0"0,1-1 0,1-1 0,1 0 0,-2 1 0,-12 0 0,-8 1 0,-12 5 0,-34 15 0,6-11 0,-10 11 0</inkml:trace>
  <inkml:trace contextRef="#ctx0" brushRef="#br1" timeOffset="1.65848E6">16856 18117 24575,'30'0'0,"26"-12"0,-3 2 0,-18-5 0,-2 0 0,6 11 0,-3-17 0,-23 20 0,1-5 0</inkml:trace>
  <inkml:trace contextRef="#ctx0" brushRef="#br1" timeOffset="1.65918E6">18199 17417 16064,'0'-11'0,"18"-1"3041,31-9-3041,13 11 0,-26 2 0,-2 1 0,12 7 1638,-26 18-1638,-28 36 0,-11-15 0,-2 0 0,8-3 0,0-1 0,-10-6 0,4-4 885,18-6-885,14 1 2519,1-3-2519,10 2 428,-13-8-428,-28 7 0,-15-3 0,-7 7 0,-4 2 0,10-10 0,1 1 0,0 3 0,4-1 0,3-2 0</inkml:trace>
  <inkml:trace contextRef="#ctx0" brushRef="#br1" timeOffset="1.65943E6">17891 18031 24575,'21'0'0,"10"-3"0,7-4 0,13-11 0,5-2-694,-5 9 1,4 2-1,-1-2 694,-4-5 0,-1-2 0,-3 3 133,6 7 1,-7 2 0,-2-4 0,-38 10 0</inkml:trace>
  <inkml:trace contextRef="#ctx0" brushRef="#br1" timeOffset="1.65976E6">18423 18060 24575,'-43'32'0,"6"-2"0,21-2 0,6 5 0,2 5 0,-4 6 0,2 1 0,4 4 0,5 0 0,6-5 0,7-6 0,27-8 0,10-21 0,-20-21 0,-23-4 0,-17-1 0,-10 11 0,1 0 0,-6 6 0,14 0 0,-2 0 0</inkml:trace>
  <inkml:trace contextRef="#ctx0" brushRef="#br1" timeOffset="1.66023E6">19139 17357 24575,'0'34'0,"0"1"0,6 20 0,1-17 0,1-16 0,3 4 0,-10-7 0,4-2 0,-11 4 0,4-10 0,-4-2 0</inkml:trace>
  <inkml:trace contextRef="#ctx0" brushRef="#br1" timeOffset="1.66041E6">19088 17623 11360,'0'-16'0,"11"0"4933,14-8-4933,0 5 2300,8 5-2300,-6-12 0,-15 21 0,3-15 0</inkml:trace>
  <inkml:trace contextRef="#ctx0" brushRef="#br1" timeOffset="1.66081E6">19580 17061 24575,'40'-12'0,"3"3"0,8 21 0,-20 0 0,-7 37 0,-34-2 0,-8 5 0,7-8 0,0 0 0,-5 6 0,-2-5 0,-8-5 0,24-30 0,7-4 0,27-16 0,1-2 0,18-5 0,-5-7 0,3 12 0,-13-10 0,-9 13 0,-22 4 0</inkml:trace>
  <inkml:trace contextRef="#ctx0" brushRef="#br1" timeOffset="1.66108E6">19412 17818 24575,'25'-15'0,"35"-9"0,-11 3 0,8 0-954,-8 4 1,5 0 0,0 1 953,1 2 0,-1 1 0,-2 2 151,9-4 0,-7 3 0,-15 6 0,-10 2 0,-20 4 0</inkml:trace>
  <inkml:trace contextRef="#ctx0" brushRef="#br1" timeOffset="1.66193E6">19808 17871 24575,'48'-13'0,"6"-7"0,-14 18 0,23 0 0,-32 14 0,4 8 0,-50 15 0,10-14 0,-24 10 0,26-20 0,-6-8 0,9-5 0,0-13 0,0-6 0,0 4 0,-9 1 0,7 2 0,-18 3 0,6-10 0,-9 10 0,5-3 0,3 13 0,4-4 0,-1 14 0,-9 18 0,-2 10 0,-1 2 0,15-7 0,3 2 0,2 0 0,2 2 0,1 7 0,2 2 0,7 2 0,1-2 0,4 15 0,21-7 0,-8-27 0,7-10 0,-11-20 0,-7-4 0,-10-11 0,-5 3 0,-11-10 0,-6 8 0,-7-3 0,3 14 0,5 2 0,6 5 0,-6 0 0,0 0 0,5 0 0,2 0 0</inkml:trace>
  <inkml:trace contextRef="#ctx0" brushRef="#br1" timeOffset="1.67392E6">20459 17183 9977,'4'0'0,"20"0"5094,41 0-5094,-21-4 0,1-2 0,1 0 0,3-1 0,13-5 0,-1 0 0,-18 2 0,-3 0 1268,1 3 0,-3 2-1268,2-2 370,-44 7 0,7 0 0,-12 0 1</inkml:trace>
  <inkml:trace contextRef="#ctx0" brushRef="#br1" timeOffset="1.67668E6">6691 16016 24575,'23'6'0,"-5"-1"0,11-5 0,9 0 0,27-10 0,-25 4 0,1 0 0,-2-1 0,-1 1 0,25-4 0,-25 2 0,-3 5 0,-19-5 0,-13 14 0,-10-5 0,-2 6 0</inkml:trace>
  <inkml:trace contextRef="#ctx0" brushRef="#br1" timeOffset="1.67697E6">6676 16189 24575,'10'6'0,"6"-1"0,15-4 0,8-2 0,14-5 0,4 0-1606,-2 6 1,0-3 1605,5-10 0,-5 0 0,1 9 1010,-13-16-1010,-32 19 0,0-4 0,-20 5 0</inkml:trace>
  <inkml:trace contextRef="#ctx0" brushRef="#br1" timeOffset="1.67983E6">21564 16645 24575,'0'3'0,"0"11"0,0 17 0,9 7 0,-7 9 0,12-9 0,-7 1 0,0-14 0,-2-8 0,-5 3 0,0-13 0,0 2 0</inkml:trace>
  <inkml:trace contextRef="#ctx0" brushRef="#br1" timeOffset="1.6801E6">21425 17149 24575,'10'0'0,"26"-22"0,10 0 0,11-10 0,-10 7 0,-21 18 0,-11 1 0,-9 6 0,-2 0 0</inkml:trace>
  <inkml:trace contextRef="#ctx0" brushRef="#br1" timeOffset="1.68055E6">21588 17275 9842,'-15'0'0,"-2"7"5101,0 8-5101,-7 16 0,7 31 0,8-31 0,3 3 989,0 7 0,3 0-989,3 25 1592,5-5-1592,11-16 5392,11-19-5392,11-11 0,-7-32 0,-6-1 670,-20-12-670,-15 7 0,-25 12 0,6 5 0,-9 12 0,22-5 0,-1 15 0,-2-1 0,10-3 0,-4 1 0</inkml:trace>
  <inkml:trace contextRef="#ctx0" brushRef="#br1" timeOffset="1.68131E6">21412 18332 24575,'26'-6'0,"7"-7"0,-2 10 0,16-14 0,-10 10 0,-25 10 0,-3-5 0,-27 14 0</inkml:trace>
  <inkml:trace contextRef="#ctx0" brushRef="#br1" timeOffset="1.68146E6">21461 18411 8191,'3'0'0,"9"0"5063,34-9-5063,-6 7 0,-6-9 0,-1-1 0,-4 3 0,1-7 0,-25 11 0</inkml:trace>
  <inkml:trace contextRef="#ctx0" brushRef="#br1" timeOffset="1.68305E6">22269 17914 8191,'6'-17'0,"15"4"5063,2-12-5063,7 9 2818,-4 8-2818,-11 2 1719,-4 16-1719,-1 6 6784,-12 31-6784,-2-6 0,-6 2 0,4-19 0,15-9 0,7-3 0,31-2 0,-3 4 0,-5 2 0,-22 5 0,-36 8 0,0-12 0,-8 5 0,7-8 0,6-4 0,-1-4 0,9-6 0,1 0 0</inkml:trace>
  <inkml:trace contextRef="#ctx0" brushRef="#br1" timeOffset="1.68335E6">22647 17826 24575,'15'26'0,"4"2"0,6 16 0,-9-10 0,9-6 0,-17-6 0,6-2 0,-9 0 0,-10-8 0,4-2 0,-4-5 0</inkml:trace>
  <inkml:trace contextRef="#ctx0" brushRef="#br1" timeOffset="1.68355E6">22680 18039 24575,'31'-26'0,"-4"4"0,1 4 0,2 0 0,3 3 0,2-12 0,-23 24 0,-2-11 0</inkml:trace>
  <inkml:trace contextRef="#ctx0" brushRef="#br1" timeOffset="1.68406E6">23029 17657 24575,'9'-18'0,"0"-5"0,6 21 0,2-7 0,-1 9 0,2 26 0,-7 5 0,-11 8 0,-4 4 0,-7 20 0,-1-24 0,-1-4 0,-4 1 0,3-13 0,14-12 0,19-5 0,3-1 0,17-12 0,-11 0 0,2-6 0,-13-3 0,-6 9 0,-5-2 0</inkml:trace>
  <inkml:trace contextRef="#ctx0" brushRef="#br1" timeOffset="1.68438E6">23289 17713 24575,'20'-6'0,"19"-9"0,4-7 0,3 0 0,-22 8 0,-14 9 0</inkml:trace>
  <inkml:trace contextRef="#ctx0" brushRef="#br1" timeOffset="1.68466E6">23607 17367 24575,'6'11'0,"5"4"0,-10 9 0,18 19 0,-3 3 0,13 11 0,0-12 0,-14-14 0,-2-8 0,-13-12 0,0-5 0,0-1 0</inkml:trace>
  <inkml:trace contextRef="#ctx0" brushRef="#br1" timeOffset="1.68513E6">22300 18719 24575,'29'-24'0,"1"0"0,18-15 0,10-2 0,-13 13 0,5-1 0,2-1 0,2-1-1967,-6 3 1,2-1 0,1-1 0,0 1 0,-1 2 1868,8-4 1,0 2-1,0 1 1,-1 0 97,-2 2 0,0 0 0,-1 1 0,-5 2 617,-3 1 1,-4 1 0,1 0-618,8-3 0,2-2 0,-5 3 0,3 1 0,-5 0 0,3-5 0,-15 6 1700,-31 16-1700,-27 14 0,-20 13 0,23-7 0,8-2 0</inkml:trace>
  <inkml:trace contextRef="#ctx0" brushRef="#br1" timeOffset="1.68556E6">23392 18321 9049,'-16'0'0,"-4"6"5118,-7 15-5118,-4 24 0,10-4 0,2 4 0,7-5 0,2 1 1053,1 9 0,2-2-1053,7 10 1690,12-3-1690,9-27 0,30-8 0,1-14 0,1-19 5908,-21 5-5908,-18-16 0,-26 12 0,-34-7 0,-6 12 352,11 5 0,-1 4-352,-13 13 0,15-3 0,19 0 0</inkml:trace>
  <inkml:trace contextRef="#ctx0" brushRef="#br1" timeOffset="1.68695E6">24275 17626 24575,'37'-30'0,"4"1"0,-11 12 0,1 2 0,1 1 0,10-4 0,3 12 0,-31 5 0,-14 15 0</inkml:trace>
  <inkml:trace contextRef="#ctx0" brushRef="#br1" timeOffset="1.68711E6">24378 17728 24575,'16'6'0,"9"-1"0,2-18 0,10 1 0,-16-13 0,4 14 0,-17 2 0,1 9 0</inkml:trace>
  <inkml:trace contextRef="#ctx0" brushRef="#br1" timeOffset="1.68772E6">24931 17113 8191,'0'-16'0,"5"5"5063,-4 21-5063,4 11 2818,-5 15-2818,0 3 1719,0 18-1719,0-22 6784,6 12-6784,-5-31 0,14-6 0,-3-5 0,9-5 0,12-19 0,8-11 0,-7-4 0,-1-3 0,-21 11 0,-4 18 0,-4 22 0,6 22 0,-5-4 0,1 2 0,15 26 0,-15-18 0,-2-2 0,5-4 0,-9 6 0</inkml:trace>
  <inkml:trace contextRef="#ctx0" brushRef="#br1" timeOffset="1.68795E6">24960 17760 24575,'36'-17'0,"1"-1"0,1 2 0,3-1 0,20-5 0,1 1 0,-19 5 0,-4 2 0,6 3 0,-31 5 0</inkml:trace>
  <inkml:trace contextRef="#ctx0" brushRef="#br1" timeOffset="1.68835E6">25266 17879 24575,'-12'15'0,"-10"5"0,18 18 0,-8 16 0,16-17 0,4-1 0,0 13 0,29-3 0,-4-53 0,0 0 0,-5-17 0,-27 12 0,-11-2 0,-17 13 0,-6-4 0,7 10 0,11-4 0,10 4 0</inkml:trace>
  <inkml:trace contextRef="#ctx0" brushRef="#br1" timeOffset="1.69082E6">25498 17505 24575,'6'15'0,"0"1"0,6 9 0,3-1 0,-3-3 0,8 1 0,1-4 0,10 6 0,14-4 0,6 4 0,8-3 0,-5-13 0,5-2-316,-1 8 1,5 3-1,-1-5 316,-11-9 0,-1-4 0,0 2 0,5 6 0,1 2 0,-4-3-821,7-4 1,-3-1 820,-2 5 0,-2-1 0,-12-4 0,1-2-363,19-4 0,5-2 363,-14 3 0,3-1 0,-1-1 0,1-2 0,0-2 0,1 1-791,1 3 1,2 2-1,-4-1 791,5-8 0,1 1 0,-4 6 0,3 2 0,0-2 0,0-4 0,1-2 0,2 0 0,-7 3 0,3 1 0,0-1 0,0 0 0,-3 0 0,-1-1 0,1 0 0,0-1-99,3-3 0,2 0 0,-2-1 0,-1 1 99,9-2 0,-3 1 0,0-3 0,-13 1 0,1-1 0,-2-1 0,-1 0 0,3-1 0,-1-1 0,-4 0 0,8-6 0,-3-1 0,-5 3 0,-4 0 0,-12 5 0,-1-1 504,13-12 1,4-5-505,-14 9 0,1-2 0,1-2 0,9-9 0,1-2 0,-2 1-482,-7 6 1,-1 1 0,-1-1 481,0 1 0,-1 0 0,-3 1 0,2-4 0,-2-1 573,-2 0 0,2-4 0,-2-1-573,2-3 0,-1-1 0,0-1-496,-1-2 0,-1-1 0,0 1 496,-2 1 0,0 1 0,-1-1 0,-2 0 0,-2 1 0,0 0 0,-4 8 0,0 0 0,1-1 0,2-10 0,0-2 0,-1 2 0,1-10 0,-2-1-171,-6 12 0,-1-2 0,0 0 171,1-2 0,-1 0 0,-1-1 0,-1-4 0,-2-2 0,-2 2 0,0 3 0,-2 0 0,-4 0 0,-6-2 0,-3-1 0,-1 2 0,2 7 0,0 2 0,-2-1 0,-6-5 0,-1 0 0,0 1 0,5 7 0,2 2 0,-2 2 0,-7-11 0,-1 3 0,0 3 0,-1 5 0,7 13 0,-2 2 1026,-8-7 1,-2 0-1027,4 2 0,-2-2 0,-11-9 0,-1 1-206,8 8 0,2 2 206,-1 1 0,0 1 0,-2-1 0,1 1 0,9 8 0,-1-1 1178,-18-17 0,-3-1-1178,10 8 0,-2 0 0,3 4 0,-4-1 0,3 2 0,-6-4 0,1 2 48,-4-1 1,1 4-49,-14-5 0,19 12 0,-2 0 0,0 3 0,0-1 0,-9-5 0,-2 2 0,-2 2 0,2 4 0,15 5 0,-1 1 541,-16-4 1,0 1-542,12 7 0,1 0 0,-10-7 0,1 0 0,10 5 0,4 1 0,-8-3 596,22 6-596,9 0 1026,-9 4-1026,2-8 0,-3 7 0,10 2 0,6 1 0,5 4 0</inkml:trace>
  <inkml:trace contextRef="#ctx0" brushRef="#br1" timeOffset="1.69148E6">28219 12713 24575,'5'20'0,"-4"2"0,12 21 0,-11 12 0,7-12 0,-3 3 0,-5-30 0,6-1 0,-7-4 0,0-15 0,0-8 0,0-27 0,0-15 0,0 2 0,0 4 0,0 20 0,0 7 0,0 4 0,0-3 0,0 9 0,4 0 0,2 2 0,14 1 0,22-13 0,6 11 0,-16-5 0,1 0 0,23 11 0,-20-10 0,1-1 0,16 5 0,-2-12 0,-31 15 0,-16 2 0</inkml:trace>
  <inkml:trace contextRef="#ctx0" brushRef="#br2" timeOffset="2.04407E6">15781 14166 24575,'-40'32'0,"-10"10"0,18-13 0,-1 2 0,-5 4 0,-1 2 0,-1 1 0,1 2 0,-3 6 0,1 2 0,2 2 0,3 1 0,4 0 0,3 0 0,4 1 0,3 1 0,4-1 0,2 1 0,2-1 0,2 0 0,2-1 0,3-2 0,2-6 0,1-3 0,1 20 0,3-15 0,0-12 0,0-5 0,0 2 0,0-3 0,0 0 0,0-4 0,0-6 0,-2-9 0,0-9 0,-4-10 0,-2-6 0,-1-2 0,-5 0 0,-2 1 0,-5 1 0,1 2 0,4 2 0,3 4 0,3 2 0,4 1 0,3-1 0,1 0 0,2-1 0,0 0 0,0 1 0,1 2 0,3 3 0,3 0 0,5 2 0,1 2 0,1 3 0,-2 4 0,1 6 0,4 6 0,6 8 0,3 3 0,0-2 0,-4-5 0,-6-9 0,-5-2 0,-3-3 0,-3-2 0,-3-2 0,0-4 0,1-1 0,1-2 0,2-1 0,4-5 0,1-10 0,3-9 0,4-10 0,1-4 0,10-9 0,-9 19 0,3 0 0,4-4 0,3 0 0,2-1 0,1 1 0,-3 4 0,-1 2 0,13-10 0,-16 16 0,-14 13 0,-9 9 0,-4 4 0,-4 1 0,-1 0 0,0 0 0,-1 1 0,1 2 0,3-3 0,0-1 0</inkml:trace>
  <inkml:trace contextRef="#ctx0" brushRef="#br2" timeOffset="2.05722E6">4740 7935 24575,'-11'0'0,"-17"0"0,-1 0 0,-7 0 0,5 0 0,9 0 0,5 0 0,2 0 0,4 5 0,-5 1 0,-2 9 0,-5 1 0,4 0 0,-2 0 0,9-5 0,-11 15 0,3 1 0,-1 14 0,-6 4 0,13-17 0,-5 9 0,13-10 0,-7 17 0,11-1 0,-7-3 0,3-10 0,5-10 0,-6 5 0,7 2 0,0 4 0,0-9 0,5-2 0,-4-9 0,4 4 0,0 2 0,-4 12 0,9-10 0,-9 8 0,10-11 0,-10 5 0,10-1 0,-5 0 0,5 1 0,4-10 0,1 8 0,5-12 0,-1 8 0,1-5 0,-10 1 0,3-5 0,-13 4 0,9-4 0,-5 0 0,6 3 0,0-8 0,0 4 0,4-5 0,1 0 0,5 0 0,1 0 0,-5 0 0,-2 0 0,-4 0 0,4-5 0,4-5 0,2-2 0,-3 2 0,-2 0 0,5 0 0,-1-11 0,9-6 0,-3-9 0,-12 9 0,11-7 0,-22 13 0,22-16 0,-15 4 0,10-12 0,-12 13 0,6-6 0,-12-1 0,13 6 0,-14-14 0,6 15 0,-7-17 0,0 15 0,0-12 0,0 22 0,0-6 0,0 8 0,-5 5 0,4 2 0,-14-6 0,7 4 0,-13-6 0,-6 12 0,4 5 0,-21 6 0,29 0 0,-8 0 0</inkml:trace>
  <inkml:trace contextRef="#ctx0" brushRef="#br2" timeOffset="2.05848E6">5452 8040 24575,'-22'-6'0,"0"1"0,10 10 0,-13 5 0,4 10 0,-10 11 0,2 13 0,0 0 0,14-10 0,2 0 0,-5 12 0,-6 12 0,22 6 0,-7-30 0,0 1 0,7 8 0,1 0 0,-4-8 0,0-3 0,5 24 0,0-18 0,0 1 0,0 1 0,5-3 0,-4-11 0,9-1 0,-9-9 0,8 1 0,-3-2 0,10-4 0,0-6 0,12 9 0,-5-12 0,15 6 0,-15-8 0,14 0 0,-6-8 0,16-3 0,-15 1 0,6-5 0,-8 1 0,-3-6 0,6-9 0,-12 10 0,-3-6 0,-3 1 0,8-26 0,-9 17 0,-1-2 0,1-6 0,-1 0 0,-4 7 0,-1 1 0,2-4 0,-3 1 0,-5-7 0,7-14 0,-9 0 0,-9-4 0,1 9 0,-2 7 0,-1 28 0,-1-7 0,-5 6 0,-1-3 0,2 10 0,-3-6 0,-7 13 0,-1-8 0,6 12 0,12 0 0</inkml:trace>
  <inkml:trace contextRef="#ctx0" brushRef="#br2" timeOffset="2.0595E6">6772 8234 8851,'-10'-10'0,"-6"-1"5114,4 5-5114,-4-8 2718,-15-3-2718,9-1 1629,-9-3-1629,15 15 6263,6-4-6263,-6 9 0,-1-9 0,-5 9 0,-4-4 0,8 5 0,-2 0 0,10 0 0,-10 6 0,-3 1 0,-5 9 0,6-4 0,1 8 0,1 5 0,-1 23 0,-2 13 0,17-23 0,1 0 0,-3 22 0,-1-5 0,7-9 0,-6 19 0,7-22 0,2 0 0,-2-7 0,2 0 0,3 11 0,0-5 0,-2-7 0,12 15 0,-4-27 0,6-1 0,7-1 0,-6-9 0,4-2 0,-5-5 0,22-5 0,-5 0 0,16-12 0,-6-6 0,-9-16 0,0-11 0,0-8 0,-2-6-425,-9 12 1,-2-4 0,0 1 424,-2 3 0,0 0 0,-5 1 0,-5-8 0,-3 6 0,9-5 0,-15 21 0,0 21 0,-5-5 0,-1-1 0,-9 1 318,3 0 0,2 10 0,5 1 1</inkml:trace>
  <inkml:trace contextRef="#ctx0" brushRef="#br2" timeOffset="2.06225E6">14451 7338 8191,'-10'4'0,"-1"-2"5063,-1 11-5063,-15 8 2818,6 2-2818,-23 17 0,-4 1 0,24-18 0,-2 0 859,-13 9 1,1-2-860,-11 10 3392,21-17 0,2-4-3392,1-4 0,8 4 0,1-11 0,-1 9 0,-9-10 0,14-1 0,-2-6 0</inkml:trace>
  <inkml:trace contextRef="#ctx0" brushRef="#br2" timeOffset="2.0625E6">13918 7630 24575,'-11'21'0,"-1"9"0,-3 18 0,7-12 0,-1 14 0,18-32 0,-2 6 0,13-12 0,-9-2 0,5-5 0,-10-5 0,-2 0 0</inkml:trace>
  <inkml:trace contextRef="#ctx0" brushRef="#br2" timeOffset="2.06397E6">18301 18845 8191,'-1'-5'0,"6"4"4424,47-19-4424,-7 2 0,-7 9 0,0-1 0,-7-6 0,-2 2 0,12 10 2893,-5-11-2893,-25 11 1796,-2 2-1796,-7 2 0,2 2 0,-4 2 0</inkml:trace>
  <inkml:trace contextRef="#ctx0" brushRef="#br2" timeOffset="2.06417E6">18366 19022 24575,'41'-7'0,"-1"-1"0,4 3 0,-1-3 0,0-7 0,-2 0 0,19 1 0,-37-3 0,-18 16 0,-5-4 0</inkml:trace>
  <inkml:trace contextRef="#ctx0" brushRef="#br2" timeOffset="2.06893E6">4601 11092 24575,'0'-10'0,"-5"3"0,-5 3 0,-7 4 0,-4 4 0,-1-2 0,6 7 0,-4-8 0,3 13 0,-3-2 0,-1 22 0,10-14 0,-7 10 0,15-19 0,-19 18 0,14-9 0,-11 14 0,4-7 0,2 5 0,-10 10 0,13 0 0,-9-6 0,18 2 0,-11-6 0,10 9 0,-4-4 0,6-11 0,0-2 0,0-7 0,0 12 0,0-6 0,5 7 0,4 4 0,-2-14 0,2 8 0,-4-13 0,5 3 0,3 4 0,7-3 0,-3-2 0,-1-5 0,-1-5 0,-4 3 0,0-9 0,0 9 0,-1-9 0,6 3 0,0 3 0,4-6 0,18 5 0,-13-6 0,13-5 0,-17-1 0,6-4 0,-9-1 0,6-5 0,6 0 0,-2-8 0,11-1 0,-15-13 0,-4 10 0,-10-6 0,1 4 0,-10 7 0,5-15 0,0 15 0,-4-10 0,10 2 0,-11-6 0,6 5 0,-1-6 0,-5-10 0,14-13 0,-14 23 0,0-1 0,3 4 0,0 2 0,-4-17 0,-6 12 0,5 18 0,-12-10 0,7 7 0,-6-3 0,6 10 0,-4 10 0,4-8 0,-9 3 0,-1-5 0,-5 5 0,5 7 0,6 4 0,5 0 0</inkml:trace>
  <inkml:trace contextRef="#ctx0" brushRef="#br2" timeOffset="2.07042E6">5394 11083 8191,'-4'-6'0,"-2"-3"5063,-5 3-5063,0 0 2818,-9 1-2818,2 5 1719,-8 5-1719,9-4 6784,-3 8-6784,3-3 0,-5 5 0,5 0 0,2-5 0,2 8 0,-3-2 0,-3 13 0,0 2 0,-6 12 0,10-11 0,0 6 0,3-14 0,5 18 0,-1-5 0,-4 16 0,10-8 0,-4-9 0,6-2 0,0-10 0,0 10 0,0 10 0,9 18 0,-5-23 0,2 0 0,2 0 0,1-1 0,2-2 0,1-1 0,10 23 0,3-16 0,-10-9 0,3-7 0,1-11 0,4 4 0,5-9 0,-3-1 0,2-5 0,4 0 0,4-6 0,-7 5 0,14-18 0,4-10 0,-4-2 0,-11 2 0,0-3 0,-6 2 0,-1-1 0,2 1 0,-2-3 0,0-13 0,-4-2 0,-2 3 0,-2 0 0,-3-11 0,-3-2 0,1-6 0,-3 0-1171,-2-2 0,-2 2 1171,-3 10 0,-2 1 0,-2-6 0,-4 3 0,1 22 0,-3 3 0,-7-2 0,-3 5 0,-9-2 0,4 10 0,-3 14 2342,14 1-2342,-19 18 0,19-10 0,1 10 0</inkml:trace>
  <inkml:trace contextRef="#ctx0" brushRef="#br2" timeOffset="2.07227E6">14330 9845 8191,'-6'5'0,"-3"-4"5063,1 13-5063,-11 1 2818,0 7-2818,-18 12 1719,9-7-1719,0-3 0,-2 2 6784,-16 19-6784,17-21 0,0-2 0,-5 11 0,9-14 0,13-4 0,1-4 0,-1 5 0,6-6 0,1-4 0,5-1 0</inkml:trace>
  <inkml:trace contextRef="#ctx0" brushRef="#br2" timeOffset="2.07252E6">13937 10156 24575,'-16'41'0,"-2"-6"0,17-9 0,1-10 0,6-5 0,27-1 0,-3-14 0,2 8 0,-14-10 0</inkml:trace>
  <inkml:trace contextRef="#ctx0" brushRef="#br2" timeOffset="2.07397E6">19838 18680 8191,'3'-5'0,"12"-9"5063,21-7-5063,5-1 2818,3-5-2818,-16 13 1719,-5 0-1719,-12 4 0,-5 9 0,-1-4 0</inkml:trace>
  <inkml:trace contextRef="#ctx0" brushRef="#br2" timeOffset="2.07422E6">19844 18821 24575,'22'-11'0,"5"-10"0,32-3 0,-20-7 0,20 12 0,-40 2 0,1 10 0,-13 0 0,2 1 0</inkml:trace>
  <inkml:trace contextRef="#ctx0" brushRef="#br3" timeOffset="2.08217E6">7425 7761 24575,'-11'0'0,"0"4"0,0 2 0,-4 6 0,3-5 0,-15 16 0,4-1 0,-11 10 0,-1 0 0,5-9 0,4-8 0,9-1 0,6-13 0,-4 8 0,3-3 0,-3 0 0,9 4 0,-3-9 0,7-5 0,-2-8 0,4-8 0,0-1 0,0 1 0,0 3 0,4 7 0,-2 0 0,-3 14 0,-13 10 0,-2 13 0,0 6 0,-12 23 0,9-21 0,7-3 0,19-4 0,11-19 0,21-9 0,-6-5 0,-4 4 0,-17-4 0,-3 5 0</inkml:trace>
  <inkml:trace contextRef="#ctx0" brushRef="#br3" timeOffset="2.08357E6">6287 10967 24575,'-16'-8'0,"-11"11"0,13-1 0,-13 23 0,15-16 0,-7 16 0,3-13 0,-4 2 0,-10 5 0,2 1 0,2 0 0,1-2 0,18-16 0,-2 3 0,9-10 0</inkml:trace>
  <inkml:trace contextRef="#ctx0" brushRef="#br3" timeOffset="2.08382E6">5968 11075 8191,'-13'9'0,"7"2"5063,-5 10-5063,10 5 2818,-4-9-2818,19 3 1719,8-14-1719,38-20 0,-25 8 0,1-2 0,-5-6 0,-1 1 0,19 1 1696,-34 6 0,-9 6 0,-1 0 0</inkml:trace>
  <inkml:trace contextRef="#ctx0" brushRef="#br3" timeOffset="2.09547E6">21385 18051 24575,'15'-6'0,"-8"-4"0,11 9 0,-11-4 0,12-1 0,2 4 0,6-10 0,0 10 0,-6-8 0,-6 8 0,-13-2 0,1 4 0,-8 0 0</inkml:trace>
  <inkml:trace contextRef="#ctx0" brushRef="#br3" timeOffset="2.09567E6">21398 18229 24575,'31'0'0,"6"-6"0,-5-2 0,0-4 0,-2 0 0,-18 1 0,-2 5 0,-10 1 0</inkml:trace>
  <inkml:trace contextRef="#ctx0" brushRef="#br3" timeOffset="2.13398E6">9078 15457 8191,'-5'-6'0,"4"-3"5063,-9 7-5063,0-2 2818,-30 36-2818,9 1 0,-1 4 0,-1 3 0,-1 4 384,1 5 0,-2 6 0,3-3-384,1 1 0,2-1 0,9-8 0,1 2 0,3-4 3244,1-1 0,5-6-3244,10 9 0,10-20 0,10-18 0,15-30 0,-3-10 0,-8-6 847,-22 3-847,-8 30 16,-7-2-16,-11 9 0,9 9 0,-5 7 0,14 1 0,6-1 0,0-12 0</inkml:trace>
  <inkml:trace contextRef="#ctx0" brushRef="#br3" timeOffset="2.13491E6">12498 15192 8191,'-15'0'0,"2"0"5063,-8 14-5063,-17 34 0,12-1 0,0 4 0,0-4 0,3 2 0,2 14 0,5-2 1409,8-25 0,5-3-1409,10 3 0,8-5 0,24 0 0,9-12 1719,-1-19-1719,-23-5 6784,-14-5-6784,-14-13 0,-24 2 0,-6 3 0,-6 10 0,14 8 0,11 0 0,9 0 0,1 0 0</inkml:trace>
  <inkml:trace contextRef="#ctx0" brushRef="#br3" timeOffset="2.13652E6">16096 14792 8191,'-5'-6'0,"-24"43"2086,9-6 1,-3 6-2087,-2 10 0,-3 7 0,3-2 0,6-9 0,2-2 0,1-1 0,-11 21 0,9-5 2918,25 6-2918,31-43 913,-2-7 0,3-4-913,2-11 0,-1-4 6446,18-11-6446,-24-11 1021,-64-9-1021,-27 14 0,13 10 0,-4 4 0,-6 12 0,4 4 0,-11-1 0,19 14 0</inkml:trace>
  <inkml:trace contextRef="#ctx0" brushRef="#br3" timeOffset="2.13721E6">13666 15469 24575,'20'0'0,"46"0"0,-9 0 0,5 0 0,-5-5 0,0 0 0,0 2 0,-7-1 0,-8-8 0,-41 1 0,1 10 0,-11-5 0</inkml:trace>
  <inkml:trace contextRef="#ctx0" brushRef="#br3" timeOffset="2.13802E6">10773 15479 8191,'-4'-6'0,"2"23"5063,-12 38-5063,12-21 0,1 1 0,-4 7 0,0-1 0,5 16 2818,0-19-2818,0 0 1719,0-20-1719,0 6 0,0-18 0,0-1 0</inkml:trace>
  <inkml:trace contextRef="#ctx0" brushRef="#br3" timeOffset="2.13823E6">10540 15690 24575,'34'-13'0,"3"2"0,4-2-1101,-8-1 0,1-1 1101,15-3 0,3 1 0,6-2 0,-2 2 0,-13 8 0,-3 1 0,2-4 0,-5 2 0,-2 10 0,-30 0 0</inkml:trace>
  <inkml:trace contextRef="#ctx0" brushRef="#br3" timeOffset="2.17063E6">18793 11926 24575,'0'0'0</inkml:trace>
  <inkml:trace contextRef="#ctx0" brushRef="#br2" timeOffset="3.48559E6">3522 1410 24575,'24'34'0,"-1"-3"0,4 5 0,-3-2 0,2 3 0,1 2-773,6 8 0,0 4 0,0 0 773,1 5 0,-1 1 0,0 1 0,-1 0 0,0 0 0,-1 0 0,-1-2 0,-1 0 0,0 0 0,-2-3 0,0 0 0,-1 0 0,-1-1 0,0 0 0,-2-1 0,-2-3 0,0 0 0,-2-1 247,-1-2 1,-2-2-1,0-1-247,3 11 0,-2-4 191,-4-13 1,-1-3-192,4 9 0,-8-19 0,-5-15 1194,-10-10-1194,-19-12 0,-19-9 0,13 9 0,-1 0 0,-6-1 0,0 0 0,1 1 0,-1 1 0,3 2 0,1 1 0,-21-5 0,18 9 0,15 3 0,17 8 0,12 0 0,20 7 0,23 10 0,-16-7 0,3 1 0,5 3 0,1 1 0,-1 0 0,-1-1 0,-5-3 0,-2-1 0,18 6 0,-19-10 0,-12-5 0,-5-8 0,-2-9 0,-1-10 0,-1-25 0,-5 11 0,0-3 0,1-7 0,0-1 0,0-6 0,2 1 0,0 5 0,-1 2 0,1 9 0,-1 3 0,3-11 0,-2 22 0,-3 13 0,-4 7 0,0 1 0</inkml:trace>
  <inkml:trace contextRef="#ctx0" brushRef="#br2" timeOffset="3.48984E6">8611 14423 24575,'-21'0'0,"-18"0"0,-23 5 0,15 5 0,-3 3 0,-9 7 0,0 3 0,16-5 0,0 1 0,1 1 0,-1 1 0,-1 1 0,3-1 0,-12 6 0,3 0 0,10-7 0,3 0 0,-15 9 0,15-5 0,5-1 0,-2 2 0,2-1 0,4-4 0,8-6 0,9-9 0,5-12 0,5-13 0,7-9 0,7-5 0,8-2 0,5 0 0,0 3 0,-4 4 0,-6 4 0,-7 6 0,-5 5 0,-3 4 0,-4 5 0,-1 2 0,-5 2 0,0 1 0,-2 1 0,2 3 0,1 6 0,-1 7 0,-1 5 0,-1 5 0,-1 2 0,2 2 0,-1 1 0,0-2 0,0-1 0,-1-3 0,3-2 0,3-2 0,1-4 0,2-2 0,2-4 0,1-4 0,3-4 0,2-2 0,6-1 0,4-1 0,4 0 0,3 0 0,-2 0 0,-3 0 0,-3 0 0,-1 0 0,0 0 0,2-5 0,-1-3 0,0-4 0,-1 0 0,-1 1 0,-2 0-1696,-2 1 0,-4 3 0,-3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5/24/23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838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8760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42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6021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383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57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509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186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595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55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5/24/23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31573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7.png"/><Relationship Id="rId4" Type="http://schemas.openxmlformats.org/officeDocument/2006/relationships/customXml" Target="../ink/ink15.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4.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3384-BF43-E046-BA3B-E02B2738A139}"/>
              </a:ext>
            </a:extLst>
          </p:cNvPr>
          <p:cNvSpPr>
            <a:spLocks noGrp="1"/>
          </p:cNvSpPr>
          <p:nvPr>
            <p:ph type="ctrTitle"/>
          </p:nvPr>
        </p:nvSpPr>
        <p:spPr/>
        <p:txBody>
          <a:bodyPr/>
          <a:lstStyle/>
          <a:p>
            <a:r>
              <a:rPr lang="en-US" dirty="0"/>
              <a:t>PROBABILITY AND DISTRIBUTION</a:t>
            </a:r>
          </a:p>
        </p:txBody>
      </p:sp>
    </p:spTree>
    <p:extLst>
      <p:ext uri="{BB962C8B-B14F-4D97-AF65-F5344CB8AC3E}">
        <p14:creationId xmlns:p14="http://schemas.microsoft.com/office/powerpoint/2010/main" val="58437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843E-A9D7-418A-97A1-F59D05EE16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2D26EA-217A-4C26-B74D-EBFF83DACE96}"/>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50F0C05-9459-434B-84DA-98E2D6E11490}"/>
              </a:ext>
            </a:extLst>
          </p:cNvPr>
          <p:cNvSpPr txBox="1">
            <a:spLocks/>
          </p:cNvSpPr>
          <p:nvPr/>
        </p:nvSpPr>
        <p:spPr>
          <a:xfrm>
            <a:off x="2269011" y="2866414"/>
            <a:ext cx="7230305" cy="1641868"/>
          </a:xfrm>
          <a:prstGeom prst="rect">
            <a:avLst/>
          </a:prstGeom>
        </p:spPr>
        <p:style>
          <a:lnRef idx="2">
            <a:schemeClr val="accent1"/>
          </a:lnRef>
          <a:fillRef idx="1">
            <a:schemeClr val="lt1"/>
          </a:fillRef>
          <a:effectRef idx="0">
            <a:schemeClr val="accent1"/>
          </a:effectRef>
          <a:fontRef idx="minor">
            <a:schemeClr val="dk1"/>
          </a:fontRef>
        </p:style>
        <p:txBody>
          <a:bodyPr vert="horz" lIns="45720" tIns="45720" rIns="45720" bIns="45720" rtlCol="0">
            <a:noAutofit/>
            <a:scene3d>
              <a:camera prst="orthographicFront"/>
              <a:lightRig rig="soft" dir="t">
                <a:rot lat="0" lon="0" rev="15600000"/>
              </a:lightRig>
            </a:scene3d>
            <a:sp3d extrusionH="57150" prstMaterial="softEdge">
              <a:bevelT w="25400" h="38100"/>
            </a:sp3d>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dk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dk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dk1"/>
                </a:solidFill>
                <a:latin typeface="+mn-lt"/>
                <a:ea typeface="+mn-ea"/>
                <a:cs typeface="+mn-cs"/>
              </a:defRPr>
            </a:lvl9pPr>
          </a:lstStyle>
          <a:p>
            <a:pPr marL="0" indent="0" algn="ctr">
              <a:buFont typeface="Tw Cen MT" panose="020B0602020104020603" pitchFamily="34" charset="0"/>
              <a:buNone/>
            </a:pPr>
            <a:r>
              <a:rPr lang="en-US" sz="3000" b="1">
                <a:ln>
                  <a:solidFill>
                    <a:srgbClr val="002060"/>
                  </a:solidFill>
                </a:ln>
                <a:solidFill>
                  <a:srgbClr val="002060"/>
                </a:solidFill>
                <a:latin typeface="Footlight MT Light" panose="0204060206030A020304" pitchFamily="18" charset="0"/>
                <a:ea typeface="Arial Unicode MS" panose="020B0604020202020204" pitchFamily="34" charset="-128"/>
                <a:cs typeface="Arial Unicode MS" panose="020B0604020202020204" pitchFamily="34" charset="-128"/>
              </a:rPr>
              <a:t>When the occurrence of one event , guarantees the non-occurrence of another event they are called mutually exclusive.</a:t>
            </a:r>
            <a:endParaRPr lang="en-US" sz="3000" b="1" dirty="0">
              <a:ln>
                <a:solidFill>
                  <a:srgbClr val="002060"/>
                </a:solidFill>
              </a:ln>
              <a:solidFill>
                <a:srgbClr val="002060"/>
              </a:solidFill>
              <a:latin typeface="Footlight MT Light" panose="0204060206030A020304" pitchFamily="18" charset="0"/>
              <a:ea typeface="Arial Unicode MS" panose="020B0604020202020204" pitchFamily="34" charset="-128"/>
              <a:cs typeface="Arial Unicode MS" panose="020B0604020202020204" pitchFamily="34" charset="-128"/>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A6555A9-8898-3095-DAFD-EE65332FB7A4}"/>
                  </a:ext>
                </a:extLst>
              </p14:cNvPr>
              <p14:cNvContentPartPr/>
              <p14:nvPr/>
            </p14:nvContentPartPr>
            <p14:xfrm>
              <a:off x="379080" y="266040"/>
              <a:ext cx="11738160" cy="6198840"/>
            </p14:xfrm>
          </p:contentPart>
        </mc:Choice>
        <mc:Fallback>
          <p:pic>
            <p:nvPicPr>
              <p:cNvPr id="5" name="Ink 4">
                <a:extLst>
                  <a:ext uri="{FF2B5EF4-FFF2-40B4-BE49-F238E27FC236}">
                    <a16:creationId xmlns:a16="http://schemas.microsoft.com/office/drawing/2014/main" id="{3A6555A9-8898-3095-DAFD-EE65332FB7A4}"/>
                  </a:ext>
                </a:extLst>
              </p:cNvPr>
              <p:cNvPicPr/>
              <p:nvPr/>
            </p:nvPicPr>
            <p:blipFill>
              <a:blip r:embed="rId3"/>
              <a:stretch>
                <a:fillRect/>
              </a:stretch>
            </p:blipFill>
            <p:spPr>
              <a:xfrm>
                <a:off x="369720" y="256680"/>
                <a:ext cx="11756880" cy="6217560"/>
              </a:xfrm>
              <a:prstGeom prst="rect">
                <a:avLst/>
              </a:prstGeom>
            </p:spPr>
          </p:pic>
        </mc:Fallback>
      </mc:AlternateContent>
    </p:spTree>
    <p:extLst>
      <p:ext uri="{BB962C8B-B14F-4D97-AF65-F5344CB8AC3E}">
        <p14:creationId xmlns:p14="http://schemas.microsoft.com/office/powerpoint/2010/main" val="1144554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6833-6CD0-4E6F-9A6D-1094701FE9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249585-EE68-4971-A6D7-EEA9CD9E63B9}"/>
              </a:ext>
            </a:extLst>
          </p:cNvPr>
          <p:cNvSpPr>
            <a:spLocks noGrp="1"/>
          </p:cNvSpPr>
          <p:nvPr>
            <p:ph idx="1"/>
          </p:nvPr>
        </p:nvSpPr>
        <p:spPr>
          <a:xfrm>
            <a:off x="1024128" y="2297151"/>
            <a:ext cx="9720073" cy="4023360"/>
          </a:xfrm>
        </p:spPr>
        <p:txBody>
          <a:bodyPr>
            <a:normAutofit lnSpcReduction="10000"/>
          </a:bodyPr>
          <a:lstStyle/>
          <a:p>
            <a:r>
              <a:rPr lang="en-US" b="1" dirty="0"/>
              <a:t>Independent events:</a:t>
            </a:r>
          </a:p>
          <a:p>
            <a:r>
              <a:rPr lang="en-US" dirty="0"/>
              <a:t>Experiment 1: Throw a dice</a:t>
            </a:r>
          </a:p>
          <a:p>
            <a:r>
              <a:rPr lang="en-US" dirty="0"/>
              <a:t>Experiment 2: toss a coin</a:t>
            </a:r>
          </a:p>
          <a:p>
            <a:r>
              <a:rPr lang="en-US" dirty="0"/>
              <a:t>Event A: Head on first coin</a:t>
            </a:r>
          </a:p>
          <a:p>
            <a:r>
              <a:rPr lang="en-US" dirty="0"/>
              <a:t>P(A) = ½</a:t>
            </a:r>
          </a:p>
          <a:p>
            <a:r>
              <a:rPr lang="en-US" dirty="0"/>
              <a:t>Event B: occurrence of number 2 on dice</a:t>
            </a:r>
          </a:p>
          <a:p>
            <a:r>
              <a:rPr lang="en-US" dirty="0"/>
              <a:t>P(B) = 1/6</a:t>
            </a:r>
          </a:p>
          <a:p>
            <a:endParaRPr lang="en-US" dirty="0"/>
          </a:p>
          <a:p>
            <a:r>
              <a:rPr lang="en-US" dirty="0"/>
              <a:t>Does occurrence of B depend on A?</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5A43692-5662-0BA3-B23A-A79BC5F6C140}"/>
                  </a:ext>
                </a:extLst>
              </p14:cNvPr>
              <p14:cNvContentPartPr/>
              <p14:nvPr/>
            </p14:nvContentPartPr>
            <p14:xfrm>
              <a:off x="503280" y="329400"/>
              <a:ext cx="11518200" cy="5974200"/>
            </p14:xfrm>
          </p:contentPart>
        </mc:Choice>
        <mc:Fallback>
          <p:pic>
            <p:nvPicPr>
              <p:cNvPr id="4" name="Ink 3">
                <a:extLst>
                  <a:ext uri="{FF2B5EF4-FFF2-40B4-BE49-F238E27FC236}">
                    <a16:creationId xmlns:a16="http://schemas.microsoft.com/office/drawing/2014/main" id="{15A43692-5662-0BA3-B23A-A79BC5F6C140}"/>
                  </a:ext>
                </a:extLst>
              </p:cNvPr>
              <p:cNvPicPr/>
              <p:nvPr/>
            </p:nvPicPr>
            <p:blipFill>
              <a:blip r:embed="rId3"/>
              <a:stretch>
                <a:fillRect/>
              </a:stretch>
            </p:blipFill>
            <p:spPr>
              <a:xfrm>
                <a:off x="493920" y="320040"/>
                <a:ext cx="11536920" cy="5992920"/>
              </a:xfrm>
              <a:prstGeom prst="rect">
                <a:avLst/>
              </a:prstGeom>
            </p:spPr>
          </p:pic>
        </mc:Fallback>
      </mc:AlternateContent>
    </p:spTree>
    <p:extLst>
      <p:ext uri="{BB962C8B-B14F-4D97-AF65-F5344CB8AC3E}">
        <p14:creationId xmlns:p14="http://schemas.microsoft.com/office/powerpoint/2010/main" val="1863209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a:t>
            </a:r>
          </a:p>
        </p:txBody>
      </p:sp>
      <p:pic>
        <p:nvPicPr>
          <p:cNvPr id="4" name="Content Placeholder 3">
            <a:extLst>
              <a:ext uri="{FF2B5EF4-FFF2-40B4-BE49-F238E27FC236}">
                <a16:creationId xmlns:a16="http://schemas.microsoft.com/office/drawing/2014/main" id="{DB235EFD-8E73-3E4A-9644-AFD7A0E83BF0}"/>
              </a:ext>
            </a:extLst>
          </p:cNvPr>
          <p:cNvPicPr>
            <a:picLocks noGrp="1" noChangeAspect="1"/>
          </p:cNvPicPr>
          <p:nvPr>
            <p:ph idx="1"/>
          </p:nvPr>
        </p:nvPicPr>
        <p:blipFill>
          <a:blip r:embed="rId2"/>
          <a:stretch>
            <a:fillRect/>
          </a:stretch>
        </p:blipFill>
        <p:spPr>
          <a:xfrm>
            <a:off x="3719551" y="2734578"/>
            <a:ext cx="4330700" cy="1117600"/>
          </a:xfrm>
          <a:prstGeom prst="rect">
            <a:avLst/>
          </a:prstGeom>
        </p:spPr>
      </p:pic>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1200329"/>
          </a:xfrm>
          <a:prstGeom prst="rect">
            <a:avLst/>
          </a:prstGeom>
          <a:noFill/>
        </p:spPr>
        <p:txBody>
          <a:bodyPr wrap="square" rtlCol="0">
            <a:spAutoFit/>
          </a:bodyPr>
          <a:lstStyle/>
          <a:p>
            <a:r>
              <a:rPr lang="en-GB" b="1" dirty="0"/>
              <a:t>Statement</a:t>
            </a:r>
            <a:r>
              <a:rPr lang="en-GB" dirty="0"/>
              <a:t>:  If A and B are not mutually exclusive events, the probability of the occurrence of either A or B or both is equal to the probability that event A occurs, plus the probability that event B occurs minus the probability of occurrence of the events common to both A and B. In other words the probability of occurrence of at least one of them is given by</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4104985"/>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1014761" y="4658982"/>
            <a:ext cx="10749776" cy="646331"/>
          </a:xfrm>
          <a:prstGeom prst="rect">
            <a:avLst/>
          </a:prstGeom>
          <a:noFill/>
        </p:spPr>
        <p:txBody>
          <a:bodyPr wrap="square" rtlCol="0">
            <a:spAutoFit/>
          </a:bodyPr>
          <a:lstStyle/>
          <a:p>
            <a:r>
              <a:rPr lang="en-GB" b="1" dirty="0"/>
              <a:t>Statement: </a:t>
            </a:r>
            <a:r>
              <a:rPr lang="en-GB" dirty="0"/>
              <a:t>If A and B are two mutually exclusive events, then the probability of occurrence of either A or B is the sum of the individual probabilities of A and B. Symbolically</a:t>
            </a:r>
            <a:endParaRPr lang="en-US" dirty="0"/>
          </a:p>
        </p:txBody>
      </p:sp>
      <p:pic>
        <p:nvPicPr>
          <p:cNvPr id="12" name="Picture 11">
            <a:extLst>
              <a:ext uri="{FF2B5EF4-FFF2-40B4-BE49-F238E27FC236}">
                <a16:creationId xmlns:a16="http://schemas.microsoft.com/office/drawing/2014/main" id="{2ED61A7F-0364-4242-8365-111CA856E0FC}"/>
              </a:ext>
            </a:extLst>
          </p:cNvPr>
          <p:cNvPicPr>
            <a:picLocks noChangeAspect="1"/>
          </p:cNvPicPr>
          <p:nvPr/>
        </p:nvPicPr>
        <p:blipFill>
          <a:blip r:embed="rId3"/>
          <a:stretch>
            <a:fillRect/>
          </a:stretch>
        </p:blipFill>
        <p:spPr>
          <a:xfrm>
            <a:off x="4430751" y="5489978"/>
            <a:ext cx="2908300" cy="1117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EF48392-25E8-60B3-28FA-6930F1300B7D}"/>
                  </a:ext>
                </a:extLst>
              </p14:cNvPr>
              <p14:cNvContentPartPr/>
              <p14:nvPr/>
            </p14:nvContentPartPr>
            <p14:xfrm>
              <a:off x="0" y="68760"/>
              <a:ext cx="12050640" cy="6598800"/>
            </p14:xfrm>
          </p:contentPart>
        </mc:Choice>
        <mc:Fallback>
          <p:pic>
            <p:nvPicPr>
              <p:cNvPr id="3" name="Ink 2">
                <a:extLst>
                  <a:ext uri="{FF2B5EF4-FFF2-40B4-BE49-F238E27FC236}">
                    <a16:creationId xmlns:a16="http://schemas.microsoft.com/office/drawing/2014/main" id="{8EF48392-25E8-60B3-28FA-6930F1300B7D}"/>
                  </a:ext>
                </a:extLst>
              </p:cNvPr>
              <p:cNvPicPr/>
              <p:nvPr/>
            </p:nvPicPr>
            <p:blipFill>
              <a:blip r:embed="rId5"/>
              <a:stretch>
                <a:fillRect/>
              </a:stretch>
            </p:blipFill>
            <p:spPr>
              <a:xfrm>
                <a:off x="-9360" y="59400"/>
                <a:ext cx="12069360" cy="6617520"/>
              </a:xfrm>
              <a:prstGeom prst="rect">
                <a:avLst/>
              </a:prstGeom>
            </p:spPr>
          </p:pic>
        </mc:Fallback>
      </mc:AlternateContent>
    </p:spTree>
    <p:extLst>
      <p:ext uri="{BB962C8B-B14F-4D97-AF65-F5344CB8AC3E}">
        <p14:creationId xmlns:p14="http://schemas.microsoft.com/office/powerpoint/2010/main" val="300815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 - Examples</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646331"/>
          </a:xfrm>
          <a:prstGeom prst="rect">
            <a:avLst/>
          </a:prstGeom>
          <a:noFill/>
        </p:spPr>
        <p:txBody>
          <a:bodyPr wrap="square" rtlCol="0">
            <a:spAutoFit/>
          </a:bodyPr>
          <a:lstStyle/>
          <a:p>
            <a:r>
              <a:rPr lang="en-GB" dirty="0"/>
              <a:t>1.   In a math class of 30 students, 17 are boys and 13 are girls. On a unit test, 4 boys and 5 girls made an A grade. If a student is chosen at random from the class, what is the probability of choosing a girl or an A student?</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550182"/>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173944"/>
            <a:ext cx="10749776" cy="369332"/>
          </a:xfrm>
          <a:prstGeom prst="rect">
            <a:avLst/>
          </a:prstGeom>
          <a:noFill/>
        </p:spPr>
        <p:txBody>
          <a:bodyPr wrap="square" rtlCol="0">
            <a:spAutoFit/>
          </a:bodyPr>
          <a:lstStyle/>
          <a:p>
            <a:pPr marL="342900" indent="-342900">
              <a:buAutoNum type="arabicPeriod"/>
            </a:pPr>
            <a:r>
              <a:rPr lang="en-GB" dirty="0"/>
              <a:t>A card is drawn from a pack of 52, what is the probability that it is a king or a queen?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2A09725-C26E-C1A9-2FB1-89412F07E25B}"/>
                  </a:ext>
                </a:extLst>
              </p14:cNvPr>
              <p14:cNvContentPartPr/>
              <p14:nvPr/>
            </p14:nvContentPartPr>
            <p14:xfrm>
              <a:off x="160560" y="970200"/>
              <a:ext cx="11800440" cy="5762160"/>
            </p14:xfrm>
          </p:contentPart>
        </mc:Choice>
        <mc:Fallback>
          <p:pic>
            <p:nvPicPr>
              <p:cNvPr id="3" name="Ink 2">
                <a:extLst>
                  <a:ext uri="{FF2B5EF4-FFF2-40B4-BE49-F238E27FC236}">
                    <a16:creationId xmlns:a16="http://schemas.microsoft.com/office/drawing/2014/main" id="{32A09725-C26E-C1A9-2FB1-89412F07E25B}"/>
                  </a:ext>
                </a:extLst>
              </p:cNvPr>
              <p:cNvPicPr/>
              <p:nvPr/>
            </p:nvPicPr>
            <p:blipFill>
              <a:blip r:embed="rId3"/>
              <a:stretch>
                <a:fillRect/>
              </a:stretch>
            </p:blipFill>
            <p:spPr>
              <a:xfrm>
                <a:off x="151200" y="960840"/>
                <a:ext cx="11819160" cy="5780880"/>
              </a:xfrm>
              <a:prstGeom prst="rect">
                <a:avLst/>
              </a:prstGeom>
            </p:spPr>
          </p:pic>
        </mc:Fallback>
      </mc:AlternateContent>
    </p:spTree>
    <p:extLst>
      <p:ext uri="{BB962C8B-B14F-4D97-AF65-F5344CB8AC3E}">
        <p14:creationId xmlns:p14="http://schemas.microsoft.com/office/powerpoint/2010/main" val="187671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4DFC-6BCF-4BE5-AE8C-AAEA6C7D055D}"/>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A9448141-57B4-4EDC-84B1-F94AD26F21FD}"/>
              </a:ext>
            </a:extLst>
          </p:cNvPr>
          <p:cNvSpPr>
            <a:spLocks noGrp="1"/>
          </p:cNvSpPr>
          <p:nvPr>
            <p:ph idx="1"/>
          </p:nvPr>
        </p:nvSpPr>
        <p:spPr>
          <a:xfrm>
            <a:off x="1024129" y="2954792"/>
            <a:ext cx="6788222" cy="3354567"/>
          </a:xfrm>
        </p:spPr>
        <p:txBody>
          <a:bodyPr/>
          <a:lstStyle/>
          <a:p>
            <a:endParaRPr lang="en-US" dirty="0"/>
          </a:p>
          <a:p>
            <a:r>
              <a:rPr lang="en-US" dirty="0"/>
              <a:t>Mutually Exclusive events: P(A and B) = 0</a:t>
            </a:r>
          </a:p>
          <a:p>
            <a:endParaRPr lang="en-US" dirty="0"/>
          </a:p>
          <a:p>
            <a:r>
              <a:rPr lang="en-US" dirty="0"/>
              <a:t>Independent Events : P(A and B) = P(A)*P(B)</a:t>
            </a:r>
          </a:p>
          <a:p>
            <a:endParaRPr lang="en-US" dirty="0"/>
          </a:p>
          <a:p>
            <a:r>
              <a:rPr lang="en-US" dirty="0"/>
              <a:t>Addition rule of probability for joint events:</a:t>
            </a:r>
          </a:p>
          <a:p>
            <a:r>
              <a:rPr lang="en-US" dirty="0"/>
              <a:t>P(A or B) = P(A) + P(B) – P(A and B)</a:t>
            </a:r>
          </a:p>
        </p:txBody>
      </p:sp>
      <p:pic>
        <p:nvPicPr>
          <p:cNvPr id="4" name="Picture 3">
            <a:extLst>
              <a:ext uri="{FF2B5EF4-FFF2-40B4-BE49-F238E27FC236}">
                <a16:creationId xmlns:a16="http://schemas.microsoft.com/office/drawing/2014/main" id="{5EBC344F-7AFB-4462-9F56-C685CC4DD335}"/>
              </a:ext>
            </a:extLst>
          </p:cNvPr>
          <p:cNvPicPr>
            <a:picLocks noChangeAspect="1"/>
          </p:cNvPicPr>
          <p:nvPr/>
        </p:nvPicPr>
        <p:blipFill>
          <a:blip r:embed="rId2"/>
          <a:stretch>
            <a:fillRect/>
          </a:stretch>
        </p:blipFill>
        <p:spPr>
          <a:xfrm>
            <a:off x="1024128" y="1944331"/>
            <a:ext cx="1923258" cy="101046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B86C2FD-F17B-B436-FE93-47A8B1D7FB43}"/>
                  </a:ext>
                </a:extLst>
              </p14:cNvPr>
              <p14:cNvContentPartPr/>
              <p14:nvPr/>
            </p14:nvContentPartPr>
            <p14:xfrm>
              <a:off x="867960" y="1985040"/>
              <a:ext cx="5664960" cy="4584960"/>
            </p14:xfrm>
          </p:contentPart>
        </mc:Choice>
        <mc:Fallback>
          <p:pic>
            <p:nvPicPr>
              <p:cNvPr id="5" name="Ink 4">
                <a:extLst>
                  <a:ext uri="{FF2B5EF4-FFF2-40B4-BE49-F238E27FC236}">
                    <a16:creationId xmlns:a16="http://schemas.microsoft.com/office/drawing/2014/main" id="{7B86C2FD-F17B-B436-FE93-47A8B1D7FB43}"/>
                  </a:ext>
                </a:extLst>
              </p:cNvPr>
              <p:cNvPicPr/>
              <p:nvPr/>
            </p:nvPicPr>
            <p:blipFill>
              <a:blip r:embed="rId4"/>
              <a:stretch>
                <a:fillRect/>
              </a:stretch>
            </p:blipFill>
            <p:spPr>
              <a:xfrm>
                <a:off x="858600" y="1975680"/>
                <a:ext cx="5683680" cy="4603680"/>
              </a:xfrm>
              <a:prstGeom prst="rect">
                <a:avLst/>
              </a:prstGeom>
            </p:spPr>
          </p:pic>
        </mc:Fallback>
      </mc:AlternateContent>
    </p:spTree>
    <p:extLst>
      <p:ext uri="{BB962C8B-B14F-4D97-AF65-F5344CB8AC3E}">
        <p14:creationId xmlns:p14="http://schemas.microsoft.com/office/powerpoint/2010/main" val="407464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spTree>
    <p:extLst>
      <p:ext uri="{BB962C8B-B14F-4D97-AF65-F5344CB8AC3E}">
        <p14:creationId xmlns:p14="http://schemas.microsoft.com/office/powerpoint/2010/main" val="217439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sp>
        <p:nvSpPr>
          <p:cNvPr id="3" name="TextBox 2">
            <a:extLst>
              <a:ext uri="{FF2B5EF4-FFF2-40B4-BE49-F238E27FC236}">
                <a16:creationId xmlns:a16="http://schemas.microsoft.com/office/drawing/2014/main" id="{F89BE58F-62C6-C34B-AC75-EAAAB763064B}"/>
              </a:ext>
            </a:extLst>
          </p:cNvPr>
          <p:cNvSpPr txBox="1"/>
          <p:nvPr/>
        </p:nvSpPr>
        <p:spPr>
          <a:xfrm>
            <a:off x="735980" y="2709746"/>
            <a:ext cx="11039708" cy="2862322"/>
          </a:xfrm>
          <a:prstGeom prst="rect">
            <a:avLst/>
          </a:prstGeom>
          <a:noFill/>
        </p:spPr>
        <p:txBody>
          <a:bodyPr wrap="square" rtlCol="0">
            <a:spAutoFit/>
          </a:bodyPr>
          <a:lstStyle/>
          <a:p>
            <a:r>
              <a:rPr lang="en-GB" dirty="0"/>
              <a:t>The two events are independent events; the choice of hat has no effect on the choice of shirt.</a:t>
            </a:r>
          </a:p>
          <a:p>
            <a:r>
              <a:rPr lang="en-GB" dirty="0"/>
              <a:t>There are three different hats, so the probability of choosing the songkok is 1/3 . </a:t>
            </a:r>
          </a:p>
          <a:p>
            <a:r>
              <a:rPr lang="en-GB" dirty="0"/>
              <a:t>There are four different shirts, so the probability of choosing the black shirt is 1/4.</a:t>
            </a:r>
          </a:p>
          <a:p>
            <a:endParaRPr lang="en-GB" dirty="0"/>
          </a:p>
          <a:p>
            <a:r>
              <a:rPr lang="en-GB" dirty="0"/>
              <a:t>So, by the Multiplication Rule:</a:t>
            </a:r>
          </a:p>
          <a:p>
            <a:endParaRPr lang="en-GB" dirty="0"/>
          </a:p>
          <a:p>
            <a:r>
              <a:rPr lang="en-GB" dirty="0"/>
              <a:t>P(songkok and black shirt)=(1/3)⋅(1/4)=1/12</a:t>
            </a:r>
          </a:p>
          <a:p>
            <a:br>
              <a:rPr lang="en-GB" dirty="0"/>
            </a:br>
            <a:br>
              <a:rPr lang="en-GB" dirty="0"/>
            </a:br>
            <a:endParaRPr lang="en-US" dirty="0"/>
          </a:p>
        </p:txBody>
      </p:sp>
    </p:spTree>
    <p:extLst>
      <p:ext uri="{BB962C8B-B14F-4D97-AF65-F5344CB8AC3E}">
        <p14:creationId xmlns:p14="http://schemas.microsoft.com/office/powerpoint/2010/main" val="954990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p:spTree>
    <p:extLst>
      <p:ext uri="{BB962C8B-B14F-4D97-AF65-F5344CB8AC3E}">
        <p14:creationId xmlns:p14="http://schemas.microsoft.com/office/powerpoint/2010/main" val="104859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p:pic>
        <p:nvPicPr>
          <p:cNvPr id="5" name="Picture 4">
            <a:extLst>
              <a:ext uri="{FF2B5EF4-FFF2-40B4-BE49-F238E27FC236}">
                <a16:creationId xmlns:a16="http://schemas.microsoft.com/office/drawing/2014/main" id="{B04E6D66-2820-434A-88C6-4DD33707AE62}"/>
              </a:ext>
            </a:extLst>
          </p:cNvPr>
          <p:cNvPicPr>
            <a:picLocks noChangeAspect="1"/>
          </p:cNvPicPr>
          <p:nvPr/>
        </p:nvPicPr>
        <p:blipFill>
          <a:blip r:embed="rId2"/>
          <a:stretch>
            <a:fillRect/>
          </a:stretch>
        </p:blipFill>
        <p:spPr>
          <a:xfrm>
            <a:off x="1087554" y="2070409"/>
            <a:ext cx="9169400" cy="4114800"/>
          </a:xfrm>
          <a:prstGeom prst="rect">
            <a:avLst/>
          </a:prstGeom>
        </p:spPr>
      </p:pic>
    </p:spTree>
    <p:extLst>
      <p:ext uri="{BB962C8B-B14F-4D97-AF65-F5344CB8AC3E}">
        <p14:creationId xmlns:p14="http://schemas.microsoft.com/office/powerpoint/2010/main" val="315897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BB78-CD61-4CA7-96CF-F4286D927A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11E3DE-A0FE-4E98-A5F3-ED83E433ED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0EAE09-997A-4764-8009-3D5CF468F0C9}"/>
              </a:ext>
            </a:extLst>
          </p:cNvPr>
          <p:cNvPicPr>
            <a:picLocks noChangeAspect="1"/>
          </p:cNvPicPr>
          <p:nvPr/>
        </p:nvPicPr>
        <p:blipFill>
          <a:blip r:embed="rId2"/>
          <a:stretch>
            <a:fillRect/>
          </a:stretch>
        </p:blipFill>
        <p:spPr>
          <a:xfrm>
            <a:off x="789438" y="701335"/>
            <a:ext cx="11120357" cy="4607511"/>
          </a:xfrm>
          <a:prstGeom prst="rect">
            <a:avLst/>
          </a:prstGeom>
        </p:spPr>
      </p:pic>
    </p:spTree>
    <p:extLst>
      <p:ext uri="{BB962C8B-B14F-4D97-AF65-F5344CB8AC3E}">
        <p14:creationId xmlns:p14="http://schemas.microsoft.com/office/powerpoint/2010/main" val="131101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247312"/>
            <a:ext cx="10131425" cy="1066800"/>
          </a:xfrm>
        </p:spPr>
        <p:txBody>
          <a:bodyPr/>
          <a:lstStyle/>
          <a:p>
            <a:r>
              <a:rPr lang="en-US" dirty="0"/>
              <a:t>Definition</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685800" y="1728438"/>
            <a:ext cx="10131425" cy="4167537"/>
          </a:xfrm>
        </p:spPr>
        <p:txBody>
          <a:bodyPr/>
          <a:lstStyle/>
          <a:p>
            <a:r>
              <a:rPr lang="en-GB" dirty="0"/>
              <a:t>Probability implies 'likelihood' or 'chance'. When an event is certain to happen then the probability of occurrence of that event is 1 and when it is certain that the event cannot happen then the probability of that event is 0.</a:t>
            </a:r>
          </a:p>
          <a:p>
            <a:r>
              <a:rPr lang="en-GB" dirty="0"/>
              <a:t>Hence the value of probability ranges from 0 to 1.</a:t>
            </a:r>
          </a:p>
          <a:p>
            <a:endParaRPr lang="en-GB" dirty="0"/>
          </a:p>
          <a:p>
            <a:pPr marL="0" indent="0">
              <a:buNone/>
            </a:pPr>
            <a:r>
              <a:rPr lang="en-GB" dirty="0"/>
              <a:t>The probabilities of event A is defined as given by the following probability function:</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3797610" y="4631577"/>
            <a:ext cx="3195192" cy="16787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3FD18BF-B5E7-5662-80C5-1F5E780EA958}"/>
                  </a:ext>
                </a:extLst>
              </p14:cNvPr>
              <p14:cNvContentPartPr/>
              <p14:nvPr/>
            </p14:nvContentPartPr>
            <p14:xfrm>
              <a:off x="627480" y="1382040"/>
              <a:ext cx="7744320" cy="3109680"/>
            </p14:xfrm>
          </p:contentPart>
        </mc:Choice>
        <mc:Fallback>
          <p:pic>
            <p:nvPicPr>
              <p:cNvPr id="4" name="Ink 3">
                <a:extLst>
                  <a:ext uri="{FF2B5EF4-FFF2-40B4-BE49-F238E27FC236}">
                    <a16:creationId xmlns:a16="http://schemas.microsoft.com/office/drawing/2014/main" id="{03FD18BF-B5E7-5662-80C5-1F5E780EA958}"/>
                  </a:ext>
                </a:extLst>
              </p:cNvPr>
              <p:cNvPicPr/>
              <p:nvPr/>
            </p:nvPicPr>
            <p:blipFill>
              <a:blip r:embed="rId4"/>
              <a:stretch>
                <a:fillRect/>
              </a:stretch>
            </p:blipFill>
            <p:spPr>
              <a:xfrm>
                <a:off x="618120" y="1372680"/>
                <a:ext cx="7763040" cy="3128400"/>
              </a:xfrm>
              <a:prstGeom prst="rect">
                <a:avLst/>
              </a:prstGeom>
            </p:spPr>
          </p:pic>
        </mc:Fallback>
      </mc:AlternateContent>
    </p:spTree>
    <p:extLst>
      <p:ext uri="{BB962C8B-B14F-4D97-AF65-F5344CB8AC3E}">
        <p14:creationId xmlns:p14="http://schemas.microsoft.com/office/powerpoint/2010/main" val="3702271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Multiplicative theorem of probability</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2031325"/>
          </a:xfrm>
          <a:prstGeom prst="rect">
            <a:avLst/>
          </a:prstGeom>
          <a:noFill/>
        </p:spPr>
        <p:txBody>
          <a:bodyPr wrap="square" rtlCol="0">
            <a:spAutoFit/>
          </a:bodyPr>
          <a:lstStyle/>
          <a:p>
            <a:r>
              <a:rPr lang="en-GB" b="1" dirty="0"/>
              <a:t>Statement</a:t>
            </a:r>
            <a:r>
              <a:rPr lang="en-GB" dirty="0"/>
              <a:t>:   The theorem states that the probability of the simultaneous occurrence of two events that are independent is given by the product of their individual probabilities.</a:t>
            </a:r>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795669"/>
            <a:ext cx="5313556"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rgbClr val="FF0000"/>
                </a:solidFill>
              </a:rPr>
              <a:t>For Dependent Events (Conditional Probability)</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60451"/>
            <a:ext cx="531355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a:t>
            </a:r>
            <a:r>
              <a:rPr lang="en-GB" b="1" dirty="0">
                <a:solidFill>
                  <a:srgbClr val="FF0000"/>
                </a:solidFill>
              </a:rPr>
              <a:t>Independent Events</a:t>
            </a:r>
          </a:p>
          <a:p>
            <a:pPr marL="285750" indent="-285750">
              <a:buFont typeface="Arial" panose="020B0604020202020204" pitchFamily="34" charset="0"/>
              <a:buChar char="•"/>
            </a:pPr>
            <a:endParaRPr lang="en-US" dirty="0">
              <a:solidFill>
                <a:srgbClr val="FF0000"/>
              </a:solidFill>
            </a:endParaRP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376658"/>
            <a:ext cx="10749776" cy="1200329"/>
          </a:xfrm>
          <a:prstGeom prst="rect">
            <a:avLst/>
          </a:prstGeom>
          <a:noFill/>
        </p:spPr>
        <p:txBody>
          <a:bodyPr wrap="square" rtlCol="0">
            <a:spAutoFit/>
          </a:bodyPr>
          <a:lstStyle/>
          <a:p>
            <a:r>
              <a:rPr lang="en-GB" dirty="0"/>
              <a:t>If we recall dependent event(), the earlier stated multiplicative theorem is not applicable for dependent events. For dependent event, we have an another theorem called the conditional probability which is given as:</a:t>
            </a:r>
          </a:p>
          <a:p>
            <a:r>
              <a:rPr lang="en-GB" i="1" dirty="0">
                <a:solidFill>
                  <a:srgbClr val="FF0000"/>
                </a:solidFill>
              </a:rPr>
              <a:t>The probability of </a:t>
            </a:r>
            <a:r>
              <a:rPr lang="en-GB" b="1" i="1" dirty="0">
                <a:solidFill>
                  <a:srgbClr val="FF0000"/>
                </a:solidFill>
              </a:rPr>
              <a:t>event B given event A</a:t>
            </a:r>
            <a:r>
              <a:rPr lang="en-GB" i="1" dirty="0">
                <a:solidFill>
                  <a:srgbClr val="FF0000"/>
                </a:solidFill>
              </a:rPr>
              <a:t> equals the probability of </a:t>
            </a:r>
            <a:r>
              <a:rPr lang="en-GB" b="1" i="1" dirty="0">
                <a:solidFill>
                  <a:srgbClr val="FF0000"/>
                </a:solidFill>
              </a:rPr>
              <a:t>event A and event B</a:t>
            </a:r>
            <a:r>
              <a:rPr lang="en-GB" i="1" dirty="0">
                <a:solidFill>
                  <a:srgbClr val="FF0000"/>
                </a:solidFill>
              </a:rPr>
              <a:t> divided by the probability of </a:t>
            </a:r>
            <a:r>
              <a:rPr lang="en-GB" b="1" i="1" dirty="0">
                <a:solidFill>
                  <a:srgbClr val="FF0000"/>
                </a:solidFill>
              </a:rPr>
              <a:t>event A</a:t>
            </a:r>
            <a:endParaRPr lang="en-US" dirty="0">
              <a:solidFill>
                <a:srgbClr val="FF0000"/>
              </a:solidFill>
            </a:endParaRPr>
          </a:p>
        </p:txBody>
      </p:sp>
      <p:pic>
        <p:nvPicPr>
          <p:cNvPr id="7" name="Picture 6">
            <a:extLst>
              <a:ext uri="{FF2B5EF4-FFF2-40B4-BE49-F238E27FC236}">
                <a16:creationId xmlns:a16="http://schemas.microsoft.com/office/drawing/2014/main" id="{49ECE7E0-389A-FD4A-9633-B8918CA4C27E}"/>
              </a:ext>
            </a:extLst>
          </p:cNvPr>
          <p:cNvPicPr>
            <a:picLocks noChangeAspect="1"/>
          </p:cNvPicPr>
          <p:nvPr/>
        </p:nvPicPr>
        <p:blipFill>
          <a:blip r:embed="rId2"/>
          <a:stretch>
            <a:fillRect/>
          </a:stretch>
        </p:blipFill>
        <p:spPr>
          <a:xfrm>
            <a:off x="3589144" y="2295438"/>
            <a:ext cx="2644388" cy="1027159"/>
          </a:xfrm>
          <a:prstGeom prst="rect">
            <a:avLst/>
          </a:prstGeom>
        </p:spPr>
      </p:pic>
      <p:pic>
        <p:nvPicPr>
          <p:cNvPr id="13" name="Picture 12">
            <a:extLst>
              <a:ext uri="{FF2B5EF4-FFF2-40B4-BE49-F238E27FC236}">
                <a16:creationId xmlns:a16="http://schemas.microsoft.com/office/drawing/2014/main" id="{533E2E67-432F-6A4E-ACBE-BF78360B8A31}"/>
              </a:ext>
            </a:extLst>
          </p:cNvPr>
          <p:cNvPicPr>
            <a:picLocks noChangeAspect="1"/>
          </p:cNvPicPr>
          <p:nvPr/>
        </p:nvPicPr>
        <p:blipFill>
          <a:blip r:embed="rId3"/>
          <a:stretch>
            <a:fillRect/>
          </a:stretch>
        </p:blipFill>
        <p:spPr>
          <a:xfrm>
            <a:off x="3589144" y="5696533"/>
            <a:ext cx="2984500" cy="673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38DECEA-7FA5-DAD0-3075-2C86C88C2DAC}"/>
                  </a:ext>
                </a:extLst>
              </p14:cNvPr>
              <p14:cNvContentPartPr/>
              <p14:nvPr/>
            </p14:nvContentPartPr>
            <p14:xfrm>
              <a:off x="7117200" y="3659040"/>
              <a:ext cx="360" cy="360"/>
            </p14:xfrm>
          </p:contentPart>
        </mc:Choice>
        <mc:Fallback xmlns="">
          <p:pic>
            <p:nvPicPr>
              <p:cNvPr id="3" name="Ink 2">
                <a:extLst>
                  <a:ext uri="{FF2B5EF4-FFF2-40B4-BE49-F238E27FC236}">
                    <a16:creationId xmlns:a16="http://schemas.microsoft.com/office/drawing/2014/main" id="{738DECEA-7FA5-DAD0-3075-2C86C88C2DAC}"/>
                  </a:ext>
                </a:extLst>
              </p:cNvPr>
              <p:cNvPicPr/>
              <p:nvPr/>
            </p:nvPicPr>
            <p:blipFill>
              <a:blip r:embed="rId5"/>
              <a:stretch>
                <a:fillRect/>
              </a:stretch>
            </p:blipFill>
            <p:spPr>
              <a:xfrm>
                <a:off x="7107840" y="364968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E86F0E3-E6A0-934F-4893-10EABBAC2698}"/>
                  </a:ext>
                </a:extLst>
              </p14:cNvPr>
              <p14:cNvContentPartPr/>
              <p14:nvPr/>
            </p14:nvContentPartPr>
            <p14:xfrm>
              <a:off x="8982720" y="1850040"/>
              <a:ext cx="360" cy="360"/>
            </p14:xfrm>
          </p:contentPart>
        </mc:Choice>
        <mc:Fallback>
          <p:pic>
            <p:nvPicPr>
              <p:cNvPr id="4" name="Ink 3">
                <a:extLst>
                  <a:ext uri="{FF2B5EF4-FFF2-40B4-BE49-F238E27FC236}">
                    <a16:creationId xmlns:a16="http://schemas.microsoft.com/office/drawing/2014/main" id="{EE86F0E3-E6A0-934F-4893-10EABBAC2698}"/>
                  </a:ext>
                </a:extLst>
              </p:cNvPr>
              <p:cNvPicPr/>
              <p:nvPr/>
            </p:nvPicPr>
            <p:blipFill>
              <a:blip r:embed="rId7"/>
              <a:stretch>
                <a:fillRect/>
              </a:stretch>
            </p:blipFill>
            <p:spPr>
              <a:xfrm>
                <a:off x="8973360" y="1840680"/>
                <a:ext cx="19080" cy="19080"/>
              </a:xfrm>
              <a:prstGeom prst="rect">
                <a:avLst/>
              </a:prstGeom>
            </p:spPr>
          </p:pic>
        </mc:Fallback>
      </mc:AlternateContent>
    </p:spTree>
    <p:extLst>
      <p:ext uri="{BB962C8B-B14F-4D97-AF65-F5344CB8AC3E}">
        <p14:creationId xmlns:p14="http://schemas.microsoft.com/office/powerpoint/2010/main" val="2782425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925607" y="407363"/>
            <a:ext cx="10131425" cy="457200"/>
          </a:xfrm>
        </p:spPr>
        <p:txBody>
          <a:bodyPr>
            <a:normAutofit fontScale="90000"/>
          </a:bodyPr>
          <a:lstStyle/>
          <a:p>
            <a:r>
              <a:rPr lang="en-US" dirty="0"/>
              <a:t>Bayes Theorem</a:t>
            </a:r>
          </a:p>
        </p:txBody>
      </p:sp>
      <p:sp>
        <p:nvSpPr>
          <p:cNvPr id="3" name="Content Placeholder 2">
            <a:extLst>
              <a:ext uri="{FF2B5EF4-FFF2-40B4-BE49-F238E27FC236}">
                <a16:creationId xmlns:a16="http://schemas.microsoft.com/office/drawing/2014/main" id="{BF856F77-7FC3-DE4E-83E9-4FACF9440418}"/>
              </a:ext>
            </a:extLst>
          </p:cNvPr>
          <p:cNvSpPr>
            <a:spLocks noGrp="1"/>
          </p:cNvSpPr>
          <p:nvPr>
            <p:ph idx="1"/>
          </p:nvPr>
        </p:nvSpPr>
        <p:spPr>
          <a:xfrm>
            <a:off x="1438182" y="1544714"/>
            <a:ext cx="8028373" cy="4474237"/>
          </a:xfrm>
        </p:spPr>
        <p:txBody>
          <a:bodyPr>
            <a:normAutofit fontScale="77500" lnSpcReduction="20000"/>
          </a:bodyPr>
          <a:lstStyle/>
          <a:p>
            <a:r>
              <a:rPr lang="en-US" dirty="0"/>
              <a:t>Named after Thomas Bayes </a:t>
            </a:r>
          </a:p>
          <a:p>
            <a:r>
              <a:rPr lang="en-US" dirty="0"/>
              <a:t>Bayes' Theorem describes the probability of an event, based on prior knowledge of conditions that might be related to the event.</a:t>
            </a:r>
          </a:p>
          <a:p>
            <a:r>
              <a:rPr lang="en-US" dirty="0"/>
              <a:t>Note: </a:t>
            </a:r>
            <a:r>
              <a:rPr lang="en-GB" dirty="0"/>
              <a:t>This </a:t>
            </a:r>
            <a:r>
              <a:rPr lang="en-GB" i="1" dirty="0"/>
              <a:t>conditional probability is known as a hypothesis</a:t>
            </a:r>
            <a:r>
              <a:rPr lang="en-GB" dirty="0"/>
              <a:t>. This hypothesis is calculated through previous evidence or knowledge. This conditional probability is the probability of the occurrence of an event, given that some other event has already happened.</a:t>
            </a:r>
          </a:p>
          <a:p>
            <a:endParaRPr lang="en-GB" dirty="0"/>
          </a:p>
          <a:p>
            <a:endParaRPr lang="en-GB" dirty="0"/>
          </a:p>
          <a:p>
            <a:endParaRPr lang="en-GB" dirty="0"/>
          </a:p>
          <a:p>
            <a:endParaRPr lang="en-GB" dirty="0"/>
          </a:p>
          <a:p>
            <a:endParaRPr lang="en-GB" dirty="0"/>
          </a:p>
          <a:p>
            <a:pPr marL="0" indent="0">
              <a:buNone/>
            </a:pPr>
            <a:r>
              <a:rPr lang="en-GB" dirty="0"/>
              <a:t>Example:</a:t>
            </a:r>
          </a:p>
          <a:p>
            <a:pPr marL="0" indent="0">
              <a:buNone/>
            </a:pPr>
            <a:r>
              <a:rPr lang="en-GB" dirty="0"/>
              <a:t>Suppose the weather of the day is cloudy. Now, you need to know whether it would rain today, given the cloudiness of the day. Therefore, you are supposed to calculate the probability of rainfall, given the evidence of cloudiness.</a:t>
            </a:r>
          </a:p>
          <a:p>
            <a:endParaRPr lang="en-GB" dirty="0"/>
          </a:p>
          <a:p>
            <a:endParaRPr lang="en-GB" dirty="0"/>
          </a:p>
          <a:p>
            <a:endParaRPr lang="en-GB" dirty="0"/>
          </a:p>
          <a:p>
            <a:endParaRPr lang="en-GB" dirty="0"/>
          </a:p>
          <a:p>
            <a:endParaRPr lang="en-US" dirty="0"/>
          </a:p>
          <a:p>
            <a:endParaRPr lang="en-US" dirty="0"/>
          </a:p>
        </p:txBody>
      </p:sp>
      <p:pic>
        <p:nvPicPr>
          <p:cNvPr id="4" name="Picture 3">
            <a:extLst>
              <a:ext uri="{FF2B5EF4-FFF2-40B4-BE49-F238E27FC236}">
                <a16:creationId xmlns:a16="http://schemas.microsoft.com/office/drawing/2014/main" id="{F41F0FAC-FB38-A74C-9B3D-09DAE8671C1C}"/>
              </a:ext>
            </a:extLst>
          </p:cNvPr>
          <p:cNvPicPr>
            <a:picLocks noChangeAspect="1"/>
          </p:cNvPicPr>
          <p:nvPr/>
        </p:nvPicPr>
        <p:blipFill>
          <a:blip r:embed="rId2"/>
          <a:stretch>
            <a:fillRect/>
          </a:stretch>
        </p:blipFill>
        <p:spPr>
          <a:xfrm>
            <a:off x="3741165" y="3347839"/>
            <a:ext cx="3111500" cy="13716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C2E93B-4EE3-6FF5-D52F-8183BCF6C697}"/>
                  </a:ext>
                </a:extLst>
              </p14:cNvPr>
              <p14:cNvContentPartPr/>
              <p14:nvPr/>
            </p14:nvContentPartPr>
            <p14:xfrm>
              <a:off x="5723280" y="1848960"/>
              <a:ext cx="2780640" cy="1579680"/>
            </p14:xfrm>
          </p:contentPart>
        </mc:Choice>
        <mc:Fallback xmlns="">
          <p:pic>
            <p:nvPicPr>
              <p:cNvPr id="5" name="Ink 4">
                <a:extLst>
                  <a:ext uri="{FF2B5EF4-FFF2-40B4-BE49-F238E27FC236}">
                    <a16:creationId xmlns:a16="http://schemas.microsoft.com/office/drawing/2014/main" id="{36C2E93B-4EE3-6FF5-D52F-8183BCF6C697}"/>
                  </a:ext>
                </a:extLst>
              </p:cNvPr>
              <p:cNvPicPr/>
              <p:nvPr/>
            </p:nvPicPr>
            <p:blipFill>
              <a:blip r:embed="rId4"/>
              <a:stretch>
                <a:fillRect/>
              </a:stretch>
            </p:blipFill>
            <p:spPr>
              <a:xfrm>
                <a:off x="5713920" y="1839600"/>
                <a:ext cx="2799360" cy="1598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2B6A904-8998-4BE5-0CBD-667DB5F35347}"/>
                  </a:ext>
                </a:extLst>
              </p14:cNvPr>
              <p14:cNvContentPartPr/>
              <p14:nvPr/>
            </p14:nvContentPartPr>
            <p14:xfrm>
              <a:off x="896040" y="826200"/>
              <a:ext cx="2921400" cy="2255760"/>
            </p14:xfrm>
          </p:contentPart>
        </mc:Choice>
        <mc:Fallback>
          <p:pic>
            <p:nvPicPr>
              <p:cNvPr id="6" name="Ink 5">
                <a:extLst>
                  <a:ext uri="{FF2B5EF4-FFF2-40B4-BE49-F238E27FC236}">
                    <a16:creationId xmlns:a16="http://schemas.microsoft.com/office/drawing/2014/main" id="{12B6A904-8998-4BE5-0CBD-667DB5F35347}"/>
                  </a:ext>
                </a:extLst>
              </p:cNvPr>
              <p:cNvPicPr/>
              <p:nvPr/>
            </p:nvPicPr>
            <p:blipFill>
              <a:blip r:embed="rId6"/>
              <a:stretch>
                <a:fillRect/>
              </a:stretch>
            </p:blipFill>
            <p:spPr>
              <a:xfrm>
                <a:off x="886680" y="816840"/>
                <a:ext cx="2940120" cy="2274480"/>
              </a:xfrm>
              <a:prstGeom prst="rect">
                <a:avLst/>
              </a:prstGeom>
            </p:spPr>
          </p:pic>
        </mc:Fallback>
      </mc:AlternateContent>
    </p:spTree>
    <p:extLst>
      <p:ext uri="{BB962C8B-B14F-4D97-AF65-F5344CB8AC3E}">
        <p14:creationId xmlns:p14="http://schemas.microsoft.com/office/powerpoint/2010/main" val="4221705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375769" y="291783"/>
            <a:ext cx="10131425" cy="457200"/>
          </a:xfrm>
        </p:spPr>
        <p:txBody>
          <a:bodyPr>
            <a:normAutofit fontScale="90000"/>
          </a:bodyPr>
          <a:lstStyle/>
          <a:p>
            <a:r>
              <a:rPr lang="en-US" dirty="0"/>
              <a:t>Bayes Theorem – From where it came?</a:t>
            </a:r>
          </a:p>
        </p:txBody>
      </p:sp>
      <p:sp>
        <p:nvSpPr>
          <p:cNvPr id="5" name="TextBox 4">
            <a:extLst>
              <a:ext uri="{FF2B5EF4-FFF2-40B4-BE49-F238E27FC236}">
                <a16:creationId xmlns:a16="http://schemas.microsoft.com/office/drawing/2014/main" id="{DEC4C56E-07C3-3D44-B42B-A70D8845D3C0}"/>
              </a:ext>
            </a:extLst>
          </p:cNvPr>
          <p:cNvSpPr txBox="1"/>
          <p:nvPr/>
        </p:nvSpPr>
        <p:spPr>
          <a:xfrm>
            <a:off x="273604" y="724365"/>
            <a:ext cx="10928195" cy="923330"/>
          </a:xfrm>
          <a:prstGeom prst="rect">
            <a:avLst/>
          </a:prstGeom>
          <a:noFill/>
        </p:spPr>
        <p:txBody>
          <a:bodyPr wrap="square" rtlCol="0">
            <a:spAutoFit/>
          </a:bodyPr>
          <a:lstStyle/>
          <a:p>
            <a:r>
              <a:rPr lang="en-US" dirty="0"/>
              <a:t>We know from Conditional Probability:</a:t>
            </a:r>
          </a:p>
          <a:p>
            <a:endParaRPr lang="en-US" dirty="0"/>
          </a:p>
          <a:p>
            <a:endParaRPr lang="en-US" dirty="0"/>
          </a:p>
        </p:txBody>
      </p:sp>
      <p:pic>
        <p:nvPicPr>
          <p:cNvPr id="9" name="Picture 8">
            <a:extLst>
              <a:ext uri="{FF2B5EF4-FFF2-40B4-BE49-F238E27FC236}">
                <a16:creationId xmlns:a16="http://schemas.microsoft.com/office/drawing/2014/main" id="{DFD7D97D-416A-F542-8E65-046C0F541DE5}"/>
              </a:ext>
            </a:extLst>
          </p:cNvPr>
          <p:cNvPicPr>
            <a:picLocks noChangeAspect="1"/>
          </p:cNvPicPr>
          <p:nvPr/>
        </p:nvPicPr>
        <p:blipFill>
          <a:blip r:embed="rId2"/>
          <a:stretch>
            <a:fillRect/>
          </a:stretch>
        </p:blipFill>
        <p:spPr>
          <a:xfrm>
            <a:off x="886892" y="1223763"/>
            <a:ext cx="1818916" cy="850046"/>
          </a:xfrm>
          <a:prstGeom prst="rect">
            <a:avLst/>
          </a:prstGeom>
        </p:spPr>
      </p:pic>
      <p:pic>
        <p:nvPicPr>
          <p:cNvPr id="10" name="Picture 9">
            <a:extLst>
              <a:ext uri="{FF2B5EF4-FFF2-40B4-BE49-F238E27FC236}">
                <a16:creationId xmlns:a16="http://schemas.microsoft.com/office/drawing/2014/main" id="{43DEF79C-7240-354D-B2D3-1260CE3AF14A}"/>
              </a:ext>
            </a:extLst>
          </p:cNvPr>
          <p:cNvPicPr>
            <a:picLocks noChangeAspect="1"/>
          </p:cNvPicPr>
          <p:nvPr/>
        </p:nvPicPr>
        <p:blipFill>
          <a:blip r:embed="rId3"/>
          <a:stretch>
            <a:fillRect/>
          </a:stretch>
        </p:blipFill>
        <p:spPr>
          <a:xfrm>
            <a:off x="5169677" y="1223463"/>
            <a:ext cx="1819378" cy="850262"/>
          </a:xfrm>
          <a:prstGeom prst="rect">
            <a:avLst/>
          </a:prstGeom>
        </p:spPr>
      </p:pic>
      <p:sp>
        <p:nvSpPr>
          <p:cNvPr id="11" name="TextBox 10">
            <a:extLst>
              <a:ext uri="{FF2B5EF4-FFF2-40B4-BE49-F238E27FC236}">
                <a16:creationId xmlns:a16="http://schemas.microsoft.com/office/drawing/2014/main" id="{397395F7-5174-5243-84F3-3B4DDF468AFA}"/>
              </a:ext>
            </a:extLst>
          </p:cNvPr>
          <p:cNvSpPr txBox="1"/>
          <p:nvPr/>
        </p:nvSpPr>
        <p:spPr>
          <a:xfrm>
            <a:off x="250904" y="2232183"/>
            <a:ext cx="2432204" cy="369332"/>
          </a:xfrm>
          <a:prstGeom prst="rect">
            <a:avLst/>
          </a:prstGeom>
          <a:noFill/>
        </p:spPr>
        <p:txBody>
          <a:bodyPr wrap="none" rtlCol="0">
            <a:spAutoFit/>
          </a:bodyPr>
          <a:lstStyle/>
          <a:p>
            <a:r>
              <a:rPr lang="en-US" dirty="0"/>
              <a:t>Rearranging Equation 1:</a:t>
            </a:r>
          </a:p>
        </p:txBody>
      </p:sp>
      <p:pic>
        <p:nvPicPr>
          <p:cNvPr id="12" name="Picture 11">
            <a:extLst>
              <a:ext uri="{FF2B5EF4-FFF2-40B4-BE49-F238E27FC236}">
                <a16:creationId xmlns:a16="http://schemas.microsoft.com/office/drawing/2014/main" id="{ABA2E114-775E-2B4E-80EF-4890FA2C2916}"/>
              </a:ext>
            </a:extLst>
          </p:cNvPr>
          <p:cNvPicPr>
            <a:picLocks noChangeAspect="1"/>
          </p:cNvPicPr>
          <p:nvPr/>
        </p:nvPicPr>
        <p:blipFill>
          <a:blip r:embed="rId4"/>
          <a:stretch>
            <a:fillRect/>
          </a:stretch>
        </p:blipFill>
        <p:spPr>
          <a:xfrm>
            <a:off x="1351838" y="2618975"/>
            <a:ext cx="996892" cy="394995"/>
          </a:xfrm>
          <a:prstGeom prst="rect">
            <a:avLst/>
          </a:prstGeom>
        </p:spPr>
      </p:pic>
      <p:pic>
        <p:nvPicPr>
          <p:cNvPr id="13" name="Picture 12">
            <a:extLst>
              <a:ext uri="{FF2B5EF4-FFF2-40B4-BE49-F238E27FC236}">
                <a16:creationId xmlns:a16="http://schemas.microsoft.com/office/drawing/2014/main" id="{8CFFA701-62BF-DA44-9271-15A60653AA1B}"/>
              </a:ext>
            </a:extLst>
          </p:cNvPr>
          <p:cNvPicPr>
            <a:picLocks noChangeAspect="1"/>
          </p:cNvPicPr>
          <p:nvPr/>
        </p:nvPicPr>
        <p:blipFill>
          <a:blip r:embed="rId5"/>
          <a:stretch>
            <a:fillRect/>
          </a:stretch>
        </p:blipFill>
        <p:spPr>
          <a:xfrm>
            <a:off x="2912300" y="2583703"/>
            <a:ext cx="890586" cy="411040"/>
          </a:xfrm>
          <a:prstGeom prst="rect">
            <a:avLst/>
          </a:prstGeom>
        </p:spPr>
      </p:pic>
      <p:pic>
        <p:nvPicPr>
          <p:cNvPr id="14" name="Picture 13">
            <a:extLst>
              <a:ext uri="{FF2B5EF4-FFF2-40B4-BE49-F238E27FC236}">
                <a16:creationId xmlns:a16="http://schemas.microsoft.com/office/drawing/2014/main" id="{3E2D00CA-C1DE-6B42-94AA-B101F66519C1}"/>
              </a:ext>
            </a:extLst>
          </p:cNvPr>
          <p:cNvPicPr>
            <a:picLocks noChangeAspect="1"/>
          </p:cNvPicPr>
          <p:nvPr/>
        </p:nvPicPr>
        <p:blipFill>
          <a:blip r:embed="rId6"/>
          <a:stretch>
            <a:fillRect/>
          </a:stretch>
        </p:blipFill>
        <p:spPr>
          <a:xfrm>
            <a:off x="4383865" y="2623264"/>
            <a:ext cx="785812" cy="356235"/>
          </a:xfrm>
          <a:prstGeom prst="rect">
            <a:avLst/>
          </a:prstGeom>
        </p:spPr>
      </p:pic>
      <p:sp>
        <p:nvSpPr>
          <p:cNvPr id="15" name="TextBox 14">
            <a:extLst>
              <a:ext uri="{FF2B5EF4-FFF2-40B4-BE49-F238E27FC236}">
                <a16:creationId xmlns:a16="http://schemas.microsoft.com/office/drawing/2014/main" id="{B00C5C2F-CF64-564F-A0A9-61A3CF9227AE}"/>
              </a:ext>
            </a:extLst>
          </p:cNvPr>
          <p:cNvSpPr txBox="1"/>
          <p:nvPr/>
        </p:nvSpPr>
        <p:spPr>
          <a:xfrm>
            <a:off x="2462117" y="2600202"/>
            <a:ext cx="300082"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7C599601-FABC-C94D-AE25-92612C78F466}"/>
              </a:ext>
            </a:extLst>
          </p:cNvPr>
          <p:cNvSpPr txBox="1"/>
          <p:nvPr/>
        </p:nvSpPr>
        <p:spPr>
          <a:xfrm>
            <a:off x="3984624" y="2673754"/>
            <a:ext cx="300082"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4DDCBCC2-A406-B340-9EB7-DE556D28AA98}"/>
              </a:ext>
            </a:extLst>
          </p:cNvPr>
          <p:cNvSpPr txBox="1"/>
          <p:nvPr/>
        </p:nvSpPr>
        <p:spPr>
          <a:xfrm>
            <a:off x="273604" y="3362126"/>
            <a:ext cx="1043876" cy="369332"/>
          </a:xfrm>
          <a:prstGeom prst="rect">
            <a:avLst/>
          </a:prstGeom>
          <a:noFill/>
        </p:spPr>
        <p:txBody>
          <a:bodyPr wrap="none" rtlCol="0">
            <a:spAutoFit/>
          </a:bodyPr>
          <a:lstStyle/>
          <a:p>
            <a:r>
              <a:rPr lang="en-US" dirty="0"/>
              <a:t>Similarly:</a:t>
            </a:r>
          </a:p>
        </p:txBody>
      </p:sp>
      <p:pic>
        <p:nvPicPr>
          <p:cNvPr id="18" name="Picture 17">
            <a:extLst>
              <a:ext uri="{FF2B5EF4-FFF2-40B4-BE49-F238E27FC236}">
                <a16:creationId xmlns:a16="http://schemas.microsoft.com/office/drawing/2014/main" id="{3B606A53-FC4C-A840-B7AE-5797C1026C9B}"/>
              </a:ext>
            </a:extLst>
          </p:cNvPr>
          <p:cNvPicPr>
            <a:picLocks noChangeAspect="1"/>
          </p:cNvPicPr>
          <p:nvPr/>
        </p:nvPicPr>
        <p:blipFill>
          <a:blip r:embed="rId7"/>
          <a:stretch>
            <a:fillRect/>
          </a:stretch>
        </p:blipFill>
        <p:spPr>
          <a:xfrm>
            <a:off x="1318351" y="3426427"/>
            <a:ext cx="1063867" cy="341240"/>
          </a:xfrm>
          <a:prstGeom prst="rect">
            <a:avLst/>
          </a:prstGeom>
        </p:spPr>
      </p:pic>
      <p:pic>
        <p:nvPicPr>
          <p:cNvPr id="19" name="Picture 18">
            <a:extLst>
              <a:ext uri="{FF2B5EF4-FFF2-40B4-BE49-F238E27FC236}">
                <a16:creationId xmlns:a16="http://schemas.microsoft.com/office/drawing/2014/main" id="{0B96244A-496D-F441-89F7-8571DC67E020}"/>
              </a:ext>
            </a:extLst>
          </p:cNvPr>
          <p:cNvPicPr>
            <a:picLocks noChangeAspect="1"/>
          </p:cNvPicPr>
          <p:nvPr/>
        </p:nvPicPr>
        <p:blipFill>
          <a:blip r:embed="rId8"/>
          <a:stretch>
            <a:fillRect/>
          </a:stretch>
        </p:blipFill>
        <p:spPr>
          <a:xfrm>
            <a:off x="2974367" y="3433768"/>
            <a:ext cx="890586" cy="344091"/>
          </a:xfrm>
          <a:prstGeom prst="rect">
            <a:avLst/>
          </a:prstGeom>
        </p:spPr>
      </p:pic>
      <p:pic>
        <p:nvPicPr>
          <p:cNvPr id="20" name="Picture 19">
            <a:extLst>
              <a:ext uri="{FF2B5EF4-FFF2-40B4-BE49-F238E27FC236}">
                <a16:creationId xmlns:a16="http://schemas.microsoft.com/office/drawing/2014/main" id="{0F7A625E-A357-6E45-A3EF-F9DC7697766C}"/>
              </a:ext>
            </a:extLst>
          </p:cNvPr>
          <p:cNvPicPr>
            <a:picLocks noChangeAspect="1"/>
          </p:cNvPicPr>
          <p:nvPr/>
        </p:nvPicPr>
        <p:blipFill>
          <a:blip r:embed="rId9"/>
          <a:stretch>
            <a:fillRect/>
          </a:stretch>
        </p:blipFill>
        <p:spPr>
          <a:xfrm>
            <a:off x="4331477" y="3421909"/>
            <a:ext cx="890587" cy="356234"/>
          </a:xfrm>
          <a:prstGeom prst="rect">
            <a:avLst/>
          </a:prstGeom>
        </p:spPr>
      </p:pic>
      <p:sp>
        <p:nvSpPr>
          <p:cNvPr id="21" name="TextBox 20">
            <a:extLst>
              <a:ext uri="{FF2B5EF4-FFF2-40B4-BE49-F238E27FC236}">
                <a16:creationId xmlns:a16="http://schemas.microsoft.com/office/drawing/2014/main" id="{2E8F4745-06BA-9446-BC32-ADD1E3E1C136}"/>
              </a:ext>
            </a:extLst>
          </p:cNvPr>
          <p:cNvSpPr txBox="1"/>
          <p:nvPr/>
        </p:nvSpPr>
        <p:spPr>
          <a:xfrm>
            <a:off x="2462117" y="3495927"/>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741B4731-43E8-8B41-84E9-48081A3B2312}"/>
              </a:ext>
            </a:extLst>
          </p:cNvPr>
          <p:cNvSpPr txBox="1"/>
          <p:nvPr/>
        </p:nvSpPr>
        <p:spPr>
          <a:xfrm>
            <a:off x="4012793" y="3433768"/>
            <a:ext cx="300082" cy="369332"/>
          </a:xfrm>
          <a:prstGeom prst="rect">
            <a:avLst/>
          </a:prstGeom>
          <a:noFill/>
        </p:spPr>
        <p:txBody>
          <a:bodyPr wrap="none" rtlCol="0">
            <a:spAutoFit/>
          </a:bodyPr>
          <a:lstStyle/>
          <a:p>
            <a:r>
              <a:rPr lang="en-US" dirty="0"/>
              <a:t>*</a:t>
            </a:r>
          </a:p>
        </p:txBody>
      </p:sp>
      <p:pic>
        <p:nvPicPr>
          <p:cNvPr id="23" name="Picture 22">
            <a:extLst>
              <a:ext uri="{FF2B5EF4-FFF2-40B4-BE49-F238E27FC236}">
                <a16:creationId xmlns:a16="http://schemas.microsoft.com/office/drawing/2014/main" id="{4466F496-1EF0-8F49-96D1-CCB9685330FA}"/>
              </a:ext>
            </a:extLst>
          </p:cNvPr>
          <p:cNvPicPr>
            <a:picLocks noChangeAspect="1"/>
          </p:cNvPicPr>
          <p:nvPr/>
        </p:nvPicPr>
        <p:blipFill>
          <a:blip r:embed="rId7"/>
          <a:stretch>
            <a:fillRect/>
          </a:stretch>
        </p:blipFill>
        <p:spPr>
          <a:xfrm>
            <a:off x="3033454" y="4051684"/>
            <a:ext cx="1151448" cy="369332"/>
          </a:xfrm>
          <a:prstGeom prst="rect">
            <a:avLst/>
          </a:prstGeom>
        </p:spPr>
      </p:pic>
      <p:pic>
        <p:nvPicPr>
          <p:cNvPr id="24" name="Picture 23">
            <a:extLst>
              <a:ext uri="{FF2B5EF4-FFF2-40B4-BE49-F238E27FC236}">
                <a16:creationId xmlns:a16="http://schemas.microsoft.com/office/drawing/2014/main" id="{8BBAB69A-63F6-8F49-9AE7-7C5776DA1574}"/>
              </a:ext>
            </a:extLst>
          </p:cNvPr>
          <p:cNvPicPr>
            <a:picLocks noChangeAspect="1"/>
          </p:cNvPicPr>
          <p:nvPr/>
        </p:nvPicPr>
        <p:blipFill>
          <a:blip r:embed="rId4"/>
          <a:stretch>
            <a:fillRect/>
          </a:stretch>
        </p:blipFill>
        <p:spPr>
          <a:xfrm>
            <a:off x="1249941" y="4003041"/>
            <a:ext cx="1079214" cy="427613"/>
          </a:xfrm>
          <a:prstGeom prst="rect">
            <a:avLst/>
          </a:prstGeom>
        </p:spPr>
      </p:pic>
      <p:sp>
        <p:nvSpPr>
          <p:cNvPr id="25" name="TextBox 24">
            <a:extLst>
              <a:ext uri="{FF2B5EF4-FFF2-40B4-BE49-F238E27FC236}">
                <a16:creationId xmlns:a16="http://schemas.microsoft.com/office/drawing/2014/main" id="{8D042CF4-4DEA-9D47-A012-36D0B6AE3023}"/>
              </a:ext>
            </a:extLst>
          </p:cNvPr>
          <p:cNvSpPr txBox="1"/>
          <p:nvPr/>
        </p:nvSpPr>
        <p:spPr>
          <a:xfrm>
            <a:off x="2462117" y="4127698"/>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4F3B9B00-7BC7-C644-ABAF-22039245D302}"/>
              </a:ext>
            </a:extLst>
          </p:cNvPr>
          <p:cNvPicPr>
            <a:picLocks noChangeAspect="1"/>
          </p:cNvPicPr>
          <p:nvPr/>
        </p:nvPicPr>
        <p:blipFill>
          <a:blip r:embed="rId10"/>
          <a:stretch>
            <a:fillRect/>
          </a:stretch>
        </p:blipFill>
        <p:spPr>
          <a:xfrm>
            <a:off x="1107265" y="4721882"/>
            <a:ext cx="3177441" cy="418733"/>
          </a:xfrm>
          <a:prstGeom prst="rect">
            <a:avLst/>
          </a:prstGeom>
        </p:spPr>
      </p:pic>
      <p:sp>
        <p:nvSpPr>
          <p:cNvPr id="27" name="TextBox 26">
            <a:extLst>
              <a:ext uri="{FF2B5EF4-FFF2-40B4-BE49-F238E27FC236}">
                <a16:creationId xmlns:a16="http://schemas.microsoft.com/office/drawing/2014/main" id="{F58EFDB6-4643-104C-8F3C-BEEC9D419E73}"/>
              </a:ext>
            </a:extLst>
          </p:cNvPr>
          <p:cNvSpPr txBox="1"/>
          <p:nvPr/>
        </p:nvSpPr>
        <p:spPr>
          <a:xfrm>
            <a:off x="273604" y="5621811"/>
            <a:ext cx="901209" cy="369332"/>
          </a:xfrm>
          <a:prstGeom prst="rect">
            <a:avLst/>
          </a:prstGeom>
          <a:noFill/>
        </p:spPr>
        <p:txBody>
          <a:bodyPr wrap="none" rtlCol="0">
            <a:spAutoFit/>
          </a:bodyPr>
          <a:lstStyle/>
          <a:p>
            <a:r>
              <a:rPr lang="en-US" dirty="0"/>
              <a:t>Finally: </a:t>
            </a:r>
          </a:p>
        </p:txBody>
      </p:sp>
      <p:pic>
        <p:nvPicPr>
          <p:cNvPr id="28" name="Picture 27">
            <a:extLst>
              <a:ext uri="{FF2B5EF4-FFF2-40B4-BE49-F238E27FC236}">
                <a16:creationId xmlns:a16="http://schemas.microsoft.com/office/drawing/2014/main" id="{E975E1E3-5918-E843-BD08-FFA72864AA5D}"/>
              </a:ext>
            </a:extLst>
          </p:cNvPr>
          <p:cNvPicPr>
            <a:picLocks noChangeAspect="1"/>
          </p:cNvPicPr>
          <p:nvPr/>
        </p:nvPicPr>
        <p:blipFill>
          <a:blip r:embed="rId11">
            <a:duotone>
              <a:prstClr val="black"/>
              <a:schemeClr val="accent2">
                <a:tint val="45000"/>
                <a:satMod val="400000"/>
              </a:schemeClr>
            </a:duotone>
          </a:blip>
          <a:stretch>
            <a:fillRect/>
          </a:stretch>
        </p:blipFill>
        <p:spPr>
          <a:xfrm>
            <a:off x="2611372" y="5480984"/>
            <a:ext cx="2314610" cy="1020318"/>
          </a:xfrm>
          <a:prstGeom prst="rect">
            <a:avLst/>
          </a:prstGeom>
        </p:spPr>
      </p:pic>
      <p:cxnSp>
        <p:nvCxnSpPr>
          <p:cNvPr id="30" name="Straight Arrow Connector 29">
            <a:extLst>
              <a:ext uri="{FF2B5EF4-FFF2-40B4-BE49-F238E27FC236}">
                <a16:creationId xmlns:a16="http://schemas.microsoft.com/office/drawing/2014/main" id="{BA9C65C4-8A95-6246-A13E-239AAF48418E}"/>
              </a:ext>
            </a:extLst>
          </p:cNvPr>
          <p:cNvCxnSpPr>
            <a:cxnSpLocks/>
          </p:cNvCxnSpPr>
          <p:nvPr/>
        </p:nvCxnSpPr>
        <p:spPr>
          <a:xfrm>
            <a:off x="1267017" y="5806477"/>
            <a:ext cx="106213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1838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21" grpId="0"/>
      <p:bldP spid="22" grpId="0"/>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D3A65-1DD6-4B29-BFAD-005EC9FCA1CA}"/>
              </a:ext>
            </a:extLst>
          </p:cNvPr>
          <p:cNvPicPr>
            <a:picLocks noChangeAspect="1"/>
          </p:cNvPicPr>
          <p:nvPr/>
        </p:nvPicPr>
        <p:blipFill>
          <a:blip r:embed="rId2"/>
          <a:stretch>
            <a:fillRect/>
          </a:stretch>
        </p:blipFill>
        <p:spPr>
          <a:xfrm>
            <a:off x="602039" y="564932"/>
            <a:ext cx="4114800" cy="2219325"/>
          </a:xfrm>
          <a:prstGeom prst="rect">
            <a:avLst/>
          </a:prstGeom>
        </p:spPr>
      </p:pic>
      <p:pic>
        <p:nvPicPr>
          <p:cNvPr id="6" name="Picture 5">
            <a:extLst>
              <a:ext uri="{FF2B5EF4-FFF2-40B4-BE49-F238E27FC236}">
                <a16:creationId xmlns:a16="http://schemas.microsoft.com/office/drawing/2014/main" id="{10EEC66B-E116-416A-B1FA-DBC2C1C2978E}"/>
              </a:ext>
            </a:extLst>
          </p:cNvPr>
          <p:cNvPicPr>
            <a:picLocks noChangeAspect="1"/>
          </p:cNvPicPr>
          <p:nvPr/>
        </p:nvPicPr>
        <p:blipFill>
          <a:blip r:embed="rId3"/>
          <a:stretch>
            <a:fillRect/>
          </a:stretch>
        </p:blipFill>
        <p:spPr>
          <a:xfrm>
            <a:off x="6208219" y="790666"/>
            <a:ext cx="4143375" cy="1314450"/>
          </a:xfrm>
          <a:prstGeom prst="rect">
            <a:avLst/>
          </a:prstGeom>
        </p:spPr>
      </p:pic>
      <p:pic>
        <p:nvPicPr>
          <p:cNvPr id="7" name="Picture 6">
            <a:extLst>
              <a:ext uri="{FF2B5EF4-FFF2-40B4-BE49-F238E27FC236}">
                <a16:creationId xmlns:a16="http://schemas.microsoft.com/office/drawing/2014/main" id="{979C356D-AD40-4795-BEB9-52C041BEFD8D}"/>
              </a:ext>
            </a:extLst>
          </p:cNvPr>
          <p:cNvPicPr>
            <a:picLocks noChangeAspect="1"/>
          </p:cNvPicPr>
          <p:nvPr/>
        </p:nvPicPr>
        <p:blipFill rotWithShape="1">
          <a:blip r:embed="rId4"/>
          <a:srcRect t="41015" r="4562"/>
          <a:stretch/>
        </p:blipFill>
        <p:spPr>
          <a:xfrm>
            <a:off x="563940" y="4073744"/>
            <a:ext cx="3963456" cy="662953"/>
          </a:xfrm>
          <a:prstGeom prst="rect">
            <a:avLst/>
          </a:prstGeom>
        </p:spPr>
      </p:pic>
      <p:pic>
        <p:nvPicPr>
          <p:cNvPr id="8" name="Picture 7">
            <a:extLst>
              <a:ext uri="{FF2B5EF4-FFF2-40B4-BE49-F238E27FC236}">
                <a16:creationId xmlns:a16="http://schemas.microsoft.com/office/drawing/2014/main" id="{398FEC76-D89F-4AFD-9177-509318CFF608}"/>
              </a:ext>
            </a:extLst>
          </p:cNvPr>
          <p:cNvPicPr>
            <a:picLocks noChangeAspect="1"/>
          </p:cNvPicPr>
          <p:nvPr/>
        </p:nvPicPr>
        <p:blipFill>
          <a:blip r:embed="rId5"/>
          <a:stretch>
            <a:fillRect/>
          </a:stretch>
        </p:blipFill>
        <p:spPr>
          <a:xfrm>
            <a:off x="6096000" y="3588935"/>
            <a:ext cx="4171950" cy="1171575"/>
          </a:xfrm>
          <a:prstGeom prst="rect">
            <a:avLst/>
          </a:prstGeom>
        </p:spPr>
      </p:pic>
    </p:spTree>
    <p:extLst>
      <p:ext uri="{BB962C8B-B14F-4D97-AF65-F5344CB8AC3E}">
        <p14:creationId xmlns:p14="http://schemas.microsoft.com/office/powerpoint/2010/main" val="22288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7C03A68-778C-48A8-9BFE-9787FED8CB7E}"/>
              </a:ext>
            </a:extLst>
          </p:cNvPr>
          <p:cNvSpPr/>
          <p:nvPr/>
        </p:nvSpPr>
        <p:spPr>
          <a:xfrm>
            <a:off x="3966473" y="1856792"/>
            <a:ext cx="2052735" cy="209005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C46512B-0A92-4C53-9E2B-C3E29AB2DFCD}"/>
              </a:ext>
            </a:extLst>
          </p:cNvPr>
          <p:cNvSpPr/>
          <p:nvPr/>
        </p:nvSpPr>
        <p:spPr>
          <a:xfrm>
            <a:off x="5238546" y="1856792"/>
            <a:ext cx="2052735" cy="209005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E579C3-4261-4F11-BF60-A9802400B49C}"/>
              </a:ext>
            </a:extLst>
          </p:cNvPr>
          <p:cNvSpPr txBox="1"/>
          <p:nvPr/>
        </p:nvSpPr>
        <p:spPr>
          <a:xfrm>
            <a:off x="4399863" y="2351314"/>
            <a:ext cx="439506" cy="369332"/>
          </a:xfrm>
          <a:prstGeom prst="rect">
            <a:avLst/>
          </a:prstGeom>
          <a:noFill/>
        </p:spPr>
        <p:txBody>
          <a:bodyPr wrap="square" rtlCol="0">
            <a:spAutoFit/>
          </a:bodyPr>
          <a:lstStyle/>
          <a:p>
            <a:r>
              <a:rPr lang="en-US" dirty="0"/>
              <a:t>B</a:t>
            </a:r>
          </a:p>
        </p:txBody>
      </p:sp>
      <p:cxnSp>
        <p:nvCxnSpPr>
          <p:cNvPr id="7" name="Straight Arrow Connector 6">
            <a:extLst>
              <a:ext uri="{FF2B5EF4-FFF2-40B4-BE49-F238E27FC236}">
                <a16:creationId xmlns:a16="http://schemas.microsoft.com/office/drawing/2014/main" id="{B40ED7CE-2715-4E64-BD59-5D9ABA8E85E7}"/>
              </a:ext>
            </a:extLst>
          </p:cNvPr>
          <p:cNvCxnSpPr/>
          <p:nvPr/>
        </p:nvCxnSpPr>
        <p:spPr>
          <a:xfrm>
            <a:off x="5641801" y="3456509"/>
            <a:ext cx="0" cy="102218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D7C82C8-1E05-4C8D-90D0-CF44B50EDBED}"/>
              </a:ext>
            </a:extLst>
          </p:cNvPr>
          <p:cNvSpPr txBox="1"/>
          <p:nvPr/>
        </p:nvSpPr>
        <p:spPr>
          <a:xfrm>
            <a:off x="5333891" y="4768555"/>
            <a:ext cx="1162498" cy="369332"/>
          </a:xfrm>
          <a:prstGeom prst="rect">
            <a:avLst/>
          </a:prstGeom>
          <a:noFill/>
        </p:spPr>
        <p:txBody>
          <a:bodyPr wrap="none" rtlCol="0">
            <a:spAutoFit/>
          </a:bodyPr>
          <a:lstStyle/>
          <a:p>
            <a:r>
              <a:rPr lang="en-US" dirty="0"/>
              <a:t>P(B and A)</a:t>
            </a:r>
          </a:p>
        </p:txBody>
      </p:sp>
      <p:cxnSp>
        <p:nvCxnSpPr>
          <p:cNvPr id="9" name="Straight Arrow Connector 8">
            <a:extLst>
              <a:ext uri="{FF2B5EF4-FFF2-40B4-BE49-F238E27FC236}">
                <a16:creationId xmlns:a16="http://schemas.microsoft.com/office/drawing/2014/main" id="{537AC870-5981-469A-9627-CBD338DFE619}"/>
              </a:ext>
            </a:extLst>
          </p:cNvPr>
          <p:cNvCxnSpPr>
            <a:cxnSpLocks/>
          </p:cNvCxnSpPr>
          <p:nvPr/>
        </p:nvCxnSpPr>
        <p:spPr>
          <a:xfrm>
            <a:off x="6913875" y="3186962"/>
            <a:ext cx="635658" cy="483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5A3918-CCAE-41AD-819D-F3E079B05B15}"/>
              </a:ext>
            </a:extLst>
          </p:cNvPr>
          <p:cNvSpPr txBox="1"/>
          <p:nvPr/>
        </p:nvSpPr>
        <p:spPr>
          <a:xfrm>
            <a:off x="7158556" y="3760236"/>
            <a:ext cx="1213794" cy="369332"/>
          </a:xfrm>
          <a:prstGeom prst="rect">
            <a:avLst/>
          </a:prstGeom>
          <a:noFill/>
        </p:spPr>
        <p:txBody>
          <a:bodyPr wrap="none" rtlCol="0">
            <a:spAutoFit/>
          </a:bodyPr>
          <a:lstStyle/>
          <a:p>
            <a:r>
              <a:rPr lang="en-US" dirty="0"/>
              <a:t>P(B’ and A)</a:t>
            </a:r>
          </a:p>
        </p:txBody>
      </p:sp>
      <p:sp>
        <p:nvSpPr>
          <p:cNvPr id="11" name="TextBox 10">
            <a:extLst>
              <a:ext uri="{FF2B5EF4-FFF2-40B4-BE49-F238E27FC236}">
                <a16:creationId xmlns:a16="http://schemas.microsoft.com/office/drawing/2014/main" id="{59D1E83B-D866-4788-85AA-703C809885E7}"/>
              </a:ext>
            </a:extLst>
          </p:cNvPr>
          <p:cNvSpPr txBox="1"/>
          <p:nvPr/>
        </p:nvSpPr>
        <p:spPr>
          <a:xfrm>
            <a:off x="4212822" y="5584861"/>
            <a:ext cx="4389640" cy="430887"/>
          </a:xfrm>
          <a:prstGeom prst="rect">
            <a:avLst/>
          </a:prstGeom>
          <a:noFill/>
        </p:spPr>
        <p:txBody>
          <a:bodyPr wrap="square" rtlCol="0">
            <a:spAutoFit/>
          </a:bodyPr>
          <a:lstStyle/>
          <a:p>
            <a:pPr algn="ctr"/>
            <a:r>
              <a:rPr lang="en-US" sz="2200" b="1" dirty="0">
                <a:solidFill>
                  <a:srgbClr val="FF0000"/>
                </a:solidFill>
              </a:rPr>
              <a:t>P( A ) = P(B ∩ A) + P(B’ ∩ A)</a:t>
            </a:r>
          </a:p>
        </p:txBody>
      </p:sp>
      <p:sp>
        <p:nvSpPr>
          <p:cNvPr id="12" name="TextBox 11">
            <a:extLst>
              <a:ext uri="{FF2B5EF4-FFF2-40B4-BE49-F238E27FC236}">
                <a16:creationId xmlns:a16="http://schemas.microsoft.com/office/drawing/2014/main" id="{A23504D5-0142-4E02-9FD2-76611A8FFF39}"/>
              </a:ext>
            </a:extLst>
          </p:cNvPr>
          <p:cNvSpPr txBox="1"/>
          <p:nvPr/>
        </p:nvSpPr>
        <p:spPr>
          <a:xfrm>
            <a:off x="6306589" y="2249594"/>
            <a:ext cx="439506" cy="369332"/>
          </a:xfrm>
          <a:prstGeom prst="rect">
            <a:avLst/>
          </a:prstGeom>
          <a:noFill/>
        </p:spPr>
        <p:txBody>
          <a:bodyPr wrap="square" rtlCol="0">
            <a:spAutoFit/>
          </a:bodyPr>
          <a:lstStyle/>
          <a:p>
            <a:r>
              <a:rPr lang="en-US" dirty="0"/>
              <a:t>A</a:t>
            </a:r>
          </a:p>
        </p:txBody>
      </p:sp>
      <p:cxnSp>
        <p:nvCxnSpPr>
          <p:cNvPr id="13" name="Straight Connector 12">
            <a:extLst>
              <a:ext uri="{FF2B5EF4-FFF2-40B4-BE49-F238E27FC236}">
                <a16:creationId xmlns:a16="http://schemas.microsoft.com/office/drawing/2014/main" id="{10D1C2B9-4928-4A7F-B278-D9FE54983255}"/>
              </a:ext>
            </a:extLst>
          </p:cNvPr>
          <p:cNvCxnSpPr/>
          <p:nvPr/>
        </p:nvCxnSpPr>
        <p:spPr>
          <a:xfrm flipV="1">
            <a:off x="5333891" y="2351314"/>
            <a:ext cx="494523" cy="1846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9C94AC-B0CD-4216-A3F5-9E8E1CBB9555}"/>
              </a:ext>
            </a:extLst>
          </p:cNvPr>
          <p:cNvCxnSpPr/>
          <p:nvPr/>
        </p:nvCxnSpPr>
        <p:spPr>
          <a:xfrm flipV="1">
            <a:off x="5238546" y="2618926"/>
            <a:ext cx="711166" cy="282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68E977-FE68-4CAF-99D4-D46962B7122F}"/>
              </a:ext>
            </a:extLst>
          </p:cNvPr>
          <p:cNvCxnSpPr/>
          <p:nvPr/>
        </p:nvCxnSpPr>
        <p:spPr>
          <a:xfrm flipV="1">
            <a:off x="5272759" y="2901821"/>
            <a:ext cx="746449" cy="2851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7DAAFA-1BD9-4FDA-8789-EE486CE3BA2B}"/>
              </a:ext>
            </a:extLst>
          </p:cNvPr>
          <p:cNvCxnSpPr>
            <a:cxnSpLocks/>
          </p:cNvCxnSpPr>
          <p:nvPr/>
        </p:nvCxnSpPr>
        <p:spPr>
          <a:xfrm flipV="1">
            <a:off x="5417867" y="3298114"/>
            <a:ext cx="518437" cy="1583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A145C6-B774-40E6-9257-8597E9369245}"/>
              </a:ext>
            </a:extLst>
          </p:cNvPr>
          <p:cNvCxnSpPr/>
          <p:nvPr/>
        </p:nvCxnSpPr>
        <p:spPr>
          <a:xfrm>
            <a:off x="5828414" y="3573624"/>
            <a:ext cx="436500" cy="3732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8A8EB3-6A5D-4487-9B93-A6D48A1FA296}"/>
              </a:ext>
            </a:extLst>
          </p:cNvPr>
          <p:cNvCxnSpPr>
            <a:cxnSpLocks/>
          </p:cNvCxnSpPr>
          <p:nvPr/>
        </p:nvCxnSpPr>
        <p:spPr>
          <a:xfrm>
            <a:off x="5769104" y="2104694"/>
            <a:ext cx="1408387" cy="11395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0C1AAF-97C1-4144-A935-7B72057514B7}"/>
              </a:ext>
            </a:extLst>
          </p:cNvPr>
          <p:cNvCxnSpPr>
            <a:cxnSpLocks/>
          </p:cNvCxnSpPr>
          <p:nvPr/>
        </p:nvCxnSpPr>
        <p:spPr>
          <a:xfrm>
            <a:off x="5991216" y="2616744"/>
            <a:ext cx="1144771" cy="9196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7C04EF-445A-474A-AFCD-1BD7857B02FB}"/>
              </a:ext>
            </a:extLst>
          </p:cNvPr>
          <p:cNvCxnSpPr>
            <a:cxnSpLocks/>
          </p:cNvCxnSpPr>
          <p:nvPr/>
        </p:nvCxnSpPr>
        <p:spPr>
          <a:xfrm>
            <a:off x="6016689" y="2930672"/>
            <a:ext cx="897186" cy="77273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9A1A89-C65B-4898-8D1F-72AF90B02F2B}"/>
              </a:ext>
            </a:extLst>
          </p:cNvPr>
          <p:cNvCxnSpPr>
            <a:cxnSpLocks/>
          </p:cNvCxnSpPr>
          <p:nvPr/>
        </p:nvCxnSpPr>
        <p:spPr>
          <a:xfrm>
            <a:off x="5999479" y="3212833"/>
            <a:ext cx="664612" cy="59560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6EA4AD-F18B-4F4E-B619-FA9CCDC98646}"/>
              </a:ext>
            </a:extLst>
          </p:cNvPr>
          <p:cNvCxnSpPr>
            <a:cxnSpLocks/>
          </p:cNvCxnSpPr>
          <p:nvPr/>
        </p:nvCxnSpPr>
        <p:spPr>
          <a:xfrm>
            <a:off x="5900054" y="3411202"/>
            <a:ext cx="535925" cy="4446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483B44-5D39-434A-9B18-9DF20C65A9D9}"/>
              </a:ext>
            </a:extLst>
          </p:cNvPr>
          <p:cNvCxnSpPr>
            <a:cxnSpLocks/>
          </p:cNvCxnSpPr>
          <p:nvPr/>
        </p:nvCxnSpPr>
        <p:spPr>
          <a:xfrm>
            <a:off x="5921504" y="1892812"/>
            <a:ext cx="1369777" cy="10090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7F2877-C709-4EAE-9F99-4AD54AE4E7C1}"/>
              </a:ext>
            </a:extLst>
          </p:cNvPr>
          <p:cNvCxnSpPr>
            <a:cxnSpLocks/>
          </p:cNvCxnSpPr>
          <p:nvPr/>
        </p:nvCxnSpPr>
        <p:spPr>
          <a:xfrm>
            <a:off x="6264914" y="1856792"/>
            <a:ext cx="982289" cy="7680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1D5BB6-15A8-4F30-B2C4-2F357C36F845}"/>
              </a:ext>
            </a:extLst>
          </p:cNvPr>
          <p:cNvSpPr txBox="1"/>
          <p:nvPr/>
        </p:nvSpPr>
        <p:spPr>
          <a:xfrm>
            <a:off x="1445958" y="5525044"/>
            <a:ext cx="427529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Generalized </a:t>
            </a:r>
            <a:r>
              <a:rPr lang="en-US" sz="24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Baye’s</a:t>
            </a:r>
            <a:r>
              <a:rPr lang="en-US" sz="24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Formula</a:t>
            </a:r>
          </a:p>
        </p:txBody>
      </p:sp>
      <p:pic>
        <p:nvPicPr>
          <p:cNvPr id="7" name="Picture 6">
            <a:extLst>
              <a:ext uri="{FF2B5EF4-FFF2-40B4-BE49-F238E27FC236}">
                <a16:creationId xmlns:a16="http://schemas.microsoft.com/office/drawing/2014/main" id="{D9ACD41E-B1E8-43C0-8FE8-A0ACA3A891AE}"/>
              </a:ext>
            </a:extLst>
          </p:cNvPr>
          <p:cNvPicPr>
            <a:picLocks noChangeAspect="1"/>
          </p:cNvPicPr>
          <p:nvPr/>
        </p:nvPicPr>
        <p:blipFill>
          <a:blip r:embed="rId2"/>
          <a:stretch>
            <a:fillRect/>
          </a:stretch>
        </p:blipFill>
        <p:spPr>
          <a:xfrm>
            <a:off x="1172392" y="868299"/>
            <a:ext cx="4076700" cy="466725"/>
          </a:xfrm>
          <a:prstGeom prst="rect">
            <a:avLst/>
          </a:prstGeom>
        </p:spPr>
      </p:pic>
      <p:pic>
        <p:nvPicPr>
          <p:cNvPr id="8" name="Picture 7">
            <a:extLst>
              <a:ext uri="{FF2B5EF4-FFF2-40B4-BE49-F238E27FC236}">
                <a16:creationId xmlns:a16="http://schemas.microsoft.com/office/drawing/2014/main" id="{53230ADF-6B73-4B9F-8CBE-47A431234B90}"/>
              </a:ext>
            </a:extLst>
          </p:cNvPr>
          <p:cNvPicPr>
            <a:picLocks noChangeAspect="1"/>
          </p:cNvPicPr>
          <p:nvPr/>
        </p:nvPicPr>
        <p:blipFill>
          <a:blip r:embed="rId3"/>
          <a:stretch>
            <a:fillRect/>
          </a:stretch>
        </p:blipFill>
        <p:spPr>
          <a:xfrm>
            <a:off x="1124767" y="1591437"/>
            <a:ext cx="4171950" cy="438150"/>
          </a:xfrm>
          <a:prstGeom prst="rect">
            <a:avLst/>
          </a:prstGeom>
        </p:spPr>
      </p:pic>
      <p:pic>
        <p:nvPicPr>
          <p:cNvPr id="9" name="Picture 8">
            <a:extLst>
              <a:ext uri="{FF2B5EF4-FFF2-40B4-BE49-F238E27FC236}">
                <a16:creationId xmlns:a16="http://schemas.microsoft.com/office/drawing/2014/main" id="{C12876F3-7807-478F-BC0E-9ED2A4B3FB63}"/>
              </a:ext>
            </a:extLst>
          </p:cNvPr>
          <p:cNvPicPr>
            <a:picLocks noChangeAspect="1"/>
          </p:cNvPicPr>
          <p:nvPr/>
        </p:nvPicPr>
        <p:blipFill>
          <a:blip r:embed="rId4"/>
          <a:stretch>
            <a:fillRect/>
          </a:stretch>
        </p:blipFill>
        <p:spPr>
          <a:xfrm>
            <a:off x="883267" y="2341245"/>
            <a:ext cx="5400675" cy="542925"/>
          </a:xfrm>
          <a:prstGeom prst="rect">
            <a:avLst/>
          </a:prstGeom>
        </p:spPr>
      </p:pic>
      <p:pic>
        <p:nvPicPr>
          <p:cNvPr id="10" name="Picture 9">
            <a:extLst>
              <a:ext uri="{FF2B5EF4-FFF2-40B4-BE49-F238E27FC236}">
                <a16:creationId xmlns:a16="http://schemas.microsoft.com/office/drawing/2014/main" id="{9F43EFAA-8DCC-4ACD-8D50-F2373903EC42}"/>
              </a:ext>
            </a:extLst>
          </p:cNvPr>
          <p:cNvPicPr>
            <a:picLocks noChangeAspect="1"/>
          </p:cNvPicPr>
          <p:nvPr/>
        </p:nvPicPr>
        <p:blipFill>
          <a:blip r:embed="rId5"/>
          <a:stretch>
            <a:fillRect/>
          </a:stretch>
        </p:blipFill>
        <p:spPr>
          <a:xfrm>
            <a:off x="1318990" y="3068956"/>
            <a:ext cx="2914650" cy="904875"/>
          </a:xfrm>
          <a:prstGeom prst="rect">
            <a:avLst/>
          </a:prstGeom>
        </p:spPr>
      </p:pic>
      <p:pic>
        <p:nvPicPr>
          <p:cNvPr id="11" name="Picture 10">
            <a:extLst>
              <a:ext uri="{FF2B5EF4-FFF2-40B4-BE49-F238E27FC236}">
                <a16:creationId xmlns:a16="http://schemas.microsoft.com/office/drawing/2014/main" id="{F9434DB8-C693-4005-95B4-F9BF901B57F0}"/>
              </a:ext>
            </a:extLst>
          </p:cNvPr>
          <p:cNvPicPr>
            <a:picLocks noChangeAspect="1"/>
          </p:cNvPicPr>
          <p:nvPr/>
        </p:nvPicPr>
        <p:blipFill>
          <a:blip r:embed="rId6">
            <a:duotone>
              <a:prstClr val="black"/>
              <a:schemeClr val="accent1">
                <a:tint val="45000"/>
                <a:satMod val="400000"/>
              </a:schemeClr>
            </a:duotone>
          </a:blip>
          <a:stretch>
            <a:fillRect/>
          </a:stretch>
        </p:blipFill>
        <p:spPr>
          <a:xfrm>
            <a:off x="883267" y="4297680"/>
            <a:ext cx="5295900" cy="1009650"/>
          </a:xfrm>
          <a:prstGeom prst="rect">
            <a:avLst/>
          </a:prstGeom>
        </p:spPr>
      </p:pic>
    </p:spTree>
    <p:extLst>
      <p:ext uri="{BB962C8B-B14F-4D97-AF65-F5344CB8AC3E}">
        <p14:creationId xmlns:p14="http://schemas.microsoft.com/office/powerpoint/2010/main" val="389133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5B2A93-C005-4291-9F8F-6743DC86C21F}"/>
              </a:ext>
            </a:extLst>
          </p:cNvPr>
          <p:cNvPicPr>
            <a:picLocks noChangeAspect="1"/>
          </p:cNvPicPr>
          <p:nvPr/>
        </p:nvPicPr>
        <p:blipFill>
          <a:blip r:embed="rId2"/>
          <a:stretch>
            <a:fillRect/>
          </a:stretch>
        </p:blipFill>
        <p:spPr>
          <a:xfrm>
            <a:off x="1024128" y="511111"/>
            <a:ext cx="7639050" cy="1647825"/>
          </a:xfrm>
          <a:prstGeom prst="rect">
            <a:avLst/>
          </a:prstGeom>
        </p:spPr>
      </p:pic>
    </p:spTree>
    <p:extLst>
      <p:ext uri="{BB962C8B-B14F-4D97-AF65-F5344CB8AC3E}">
        <p14:creationId xmlns:p14="http://schemas.microsoft.com/office/powerpoint/2010/main" val="3510177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49FF-A494-4AF4-A7FA-586BAD077D4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28541CB-1E5B-420A-ADBD-6DCCC5969CA9}"/>
              </a:ext>
            </a:extLst>
          </p:cNvPr>
          <p:cNvPicPr>
            <a:picLocks noChangeAspect="1"/>
          </p:cNvPicPr>
          <p:nvPr/>
        </p:nvPicPr>
        <p:blipFill>
          <a:blip r:embed="rId2"/>
          <a:stretch>
            <a:fillRect/>
          </a:stretch>
        </p:blipFill>
        <p:spPr>
          <a:xfrm>
            <a:off x="1024128" y="511111"/>
            <a:ext cx="7639050" cy="1647825"/>
          </a:xfrm>
          <a:prstGeom prst="rect">
            <a:avLst/>
          </a:prstGeom>
        </p:spPr>
      </p:pic>
      <p:pic>
        <p:nvPicPr>
          <p:cNvPr id="7" name="Picture 6">
            <a:extLst>
              <a:ext uri="{FF2B5EF4-FFF2-40B4-BE49-F238E27FC236}">
                <a16:creationId xmlns:a16="http://schemas.microsoft.com/office/drawing/2014/main" id="{2291B78F-5BC8-49A9-A10C-C653BD20C57E}"/>
              </a:ext>
            </a:extLst>
          </p:cNvPr>
          <p:cNvPicPr>
            <a:picLocks noChangeAspect="1"/>
          </p:cNvPicPr>
          <p:nvPr/>
        </p:nvPicPr>
        <p:blipFill>
          <a:blip r:embed="rId3"/>
          <a:stretch>
            <a:fillRect/>
          </a:stretch>
        </p:blipFill>
        <p:spPr>
          <a:xfrm>
            <a:off x="1024128" y="2342040"/>
            <a:ext cx="1304925" cy="1943100"/>
          </a:xfrm>
          <a:prstGeom prst="rect">
            <a:avLst/>
          </a:prstGeom>
        </p:spPr>
      </p:pic>
      <p:pic>
        <p:nvPicPr>
          <p:cNvPr id="8" name="Picture 7">
            <a:extLst>
              <a:ext uri="{FF2B5EF4-FFF2-40B4-BE49-F238E27FC236}">
                <a16:creationId xmlns:a16="http://schemas.microsoft.com/office/drawing/2014/main" id="{5BB3B2D1-29E5-4F46-92EE-03E45B407615}"/>
              </a:ext>
            </a:extLst>
          </p:cNvPr>
          <p:cNvPicPr>
            <a:picLocks noChangeAspect="1"/>
          </p:cNvPicPr>
          <p:nvPr/>
        </p:nvPicPr>
        <p:blipFill>
          <a:blip r:embed="rId4"/>
          <a:stretch>
            <a:fillRect/>
          </a:stretch>
        </p:blipFill>
        <p:spPr>
          <a:xfrm>
            <a:off x="3045040" y="2084832"/>
            <a:ext cx="6817403" cy="3252640"/>
          </a:xfrm>
          <a:prstGeom prst="rect">
            <a:avLst/>
          </a:prstGeom>
        </p:spPr>
      </p:pic>
      <p:pic>
        <p:nvPicPr>
          <p:cNvPr id="9" name="Picture 8">
            <a:extLst>
              <a:ext uri="{FF2B5EF4-FFF2-40B4-BE49-F238E27FC236}">
                <a16:creationId xmlns:a16="http://schemas.microsoft.com/office/drawing/2014/main" id="{BD4DB533-8ECB-4E28-9DF1-9CE583DE2F95}"/>
              </a:ext>
            </a:extLst>
          </p:cNvPr>
          <p:cNvPicPr>
            <a:picLocks noChangeAspect="1"/>
          </p:cNvPicPr>
          <p:nvPr/>
        </p:nvPicPr>
        <p:blipFill>
          <a:blip r:embed="rId5"/>
          <a:stretch>
            <a:fillRect/>
          </a:stretch>
        </p:blipFill>
        <p:spPr>
          <a:xfrm>
            <a:off x="891584" y="4805039"/>
            <a:ext cx="2286000" cy="18288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1AE2D27-B469-0812-194E-CFB2F1BF0A5F}"/>
                  </a:ext>
                </a:extLst>
              </p14:cNvPr>
              <p14:cNvContentPartPr/>
              <p14:nvPr/>
            </p14:nvContentPartPr>
            <p14:xfrm>
              <a:off x="4406760" y="5583600"/>
              <a:ext cx="360" cy="360"/>
            </p14:xfrm>
          </p:contentPart>
        </mc:Choice>
        <mc:Fallback xmlns="">
          <p:pic>
            <p:nvPicPr>
              <p:cNvPr id="3" name="Ink 2">
                <a:extLst>
                  <a:ext uri="{FF2B5EF4-FFF2-40B4-BE49-F238E27FC236}">
                    <a16:creationId xmlns:a16="http://schemas.microsoft.com/office/drawing/2014/main" id="{51AE2D27-B469-0812-194E-CFB2F1BF0A5F}"/>
                  </a:ext>
                </a:extLst>
              </p:cNvPr>
              <p:cNvPicPr/>
              <p:nvPr/>
            </p:nvPicPr>
            <p:blipFill>
              <a:blip r:embed="rId7"/>
              <a:stretch>
                <a:fillRect/>
              </a:stretch>
            </p:blipFill>
            <p:spPr>
              <a:xfrm>
                <a:off x="4397400" y="5574240"/>
                <a:ext cx="19080" cy="19080"/>
              </a:xfrm>
              <a:prstGeom prst="rect">
                <a:avLst/>
              </a:prstGeom>
            </p:spPr>
          </p:pic>
        </mc:Fallback>
      </mc:AlternateContent>
    </p:spTree>
    <p:extLst>
      <p:ext uri="{BB962C8B-B14F-4D97-AF65-F5344CB8AC3E}">
        <p14:creationId xmlns:p14="http://schemas.microsoft.com/office/powerpoint/2010/main" val="225482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ECE0C67A-1BD9-44CC-848E-B387566AE1C5}"/>
              </a:ext>
            </a:extLst>
          </p:cNvPr>
          <p:cNvPicPr>
            <a:picLocks noChangeAspect="1"/>
          </p:cNvPicPr>
          <p:nvPr/>
        </p:nvPicPr>
        <p:blipFill>
          <a:blip r:embed="rId2"/>
          <a:stretch>
            <a:fillRect/>
          </a:stretch>
        </p:blipFill>
        <p:spPr>
          <a:xfrm>
            <a:off x="287738" y="2437984"/>
            <a:ext cx="4156311" cy="1903198"/>
          </a:xfrm>
          <a:prstGeom prst="rect">
            <a:avLst/>
          </a:prstGeom>
        </p:spPr>
      </p:pic>
    </p:spTree>
    <p:extLst>
      <p:ext uri="{BB962C8B-B14F-4D97-AF65-F5344CB8AC3E}">
        <p14:creationId xmlns:p14="http://schemas.microsoft.com/office/powerpoint/2010/main" val="367035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E226F16B-04C5-4349-BAD9-68DC3A22EA3D}"/>
              </a:ext>
            </a:extLst>
          </p:cNvPr>
          <p:cNvPicPr>
            <a:picLocks noChangeAspect="1"/>
          </p:cNvPicPr>
          <p:nvPr/>
        </p:nvPicPr>
        <p:blipFill>
          <a:blip r:embed="rId2"/>
          <a:stretch>
            <a:fillRect/>
          </a:stretch>
        </p:blipFill>
        <p:spPr>
          <a:xfrm>
            <a:off x="1304692" y="2635777"/>
            <a:ext cx="6183351" cy="4019178"/>
          </a:xfrm>
          <a:prstGeom prst="rect">
            <a:avLst/>
          </a:prstGeom>
        </p:spPr>
      </p:pic>
    </p:spTree>
    <p:extLst>
      <p:ext uri="{BB962C8B-B14F-4D97-AF65-F5344CB8AC3E}">
        <p14:creationId xmlns:p14="http://schemas.microsoft.com/office/powerpoint/2010/main" val="3087068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7"/>
            <a:ext cx="10131425" cy="3251406"/>
          </a:xfrm>
        </p:spPr>
        <p:txBody>
          <a:bodyPr>
            <a:normAutofit fontScale="92500" lnSpcReduction="20000"/>
          </a:bodyPr>
          <a:lstStyle/>
          <a:p>
            <a:pPr marL="0" indent="0">
              <a:buNone/>
            </a:pPr>
            <a:r>
              <a:rPr lang="en-GB" dirty="0"/>
              <a:t>Example</a:t>
            </a:r>
          </a:p>
          <a:p>
            <a:pPr marL="0" indent="0">
              <a:buNone/>
            </a:pPr>
            <a:r>
              <a:rPr lang="en-GB" b="1" dirty="0"/>
              <a:t>Problem Statement:</a:t>
            </a:r>
            <a:endParaRPr lang="en-GB" dirty="0"/>
          </a:p>
          <a:p>
            <a:r>
              <a:rPr lang="en-GB" dirty="0"/>
              <a:t>A coin is tossed. What is the probability of getting a head?</a:t>
            </a:r>
          </a:p>
          <a:p>
            <a:pPr marL="0" indent="0">
              <a:buNone/>
            </a:pPr>
            <a:endParaRPr lang="en-GB" b="1" dirty="0"/>
          </a:p>
          <a:p>
            <a:pPr marL="0" indent="0">
              <a:buNone/>
            </a:pPr>
            <a:r>
              <a:rPr lang="en-GB" b="1" dirty="0"/>
              <a:t>Solution:</a:t>
            </a:r>
          </a:p>
          <a:p>
            <a:pPr marL="0" indent="0">
              <a:buNone/>
            </a:pPr>
            <a:endParaRPr lang="en-GB" dirty="0"/>
          </a:p>
          <a:p>
            <a:r>
              <a:rPr lang="en-GB" dirty="0"/>
              <a:t>Number of outcomes favourable to head (m) = 1</a:t>
            </a:r>
          </a:p>
          <a:p>
            <a:r>
              <a:rPr lang="en-GB" dirty="0"/>
              <a:t>Total number of outcomes (n) = 2 (i.e. head or tail)</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7432908" y="1750276"/>
            <a:ext cx="3195192" cy="16787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9885F75-26FE-E34C-1075-ADDA965EC62E}"/>
                  </a:ext>
                </a:extLst>
              </p14:cNvPr>
              <p14:cNvContentPartPr/>
              <p14:nvPr/>
            </p14:nvContentPartPr>
            <p14:xfrm>
              <a:off x="8048880" y="1648080"/>
              <a:ext cx="3321360" cy="3690000"/>
            </p14:xfrm>
          </p:contentPart>
        </mc:Choice>
        <mc:Fallback>
          <p:pic>
            <p:nvPicPr>
              <p:cNvPr id="4" name="Ink 3">
                <a:extLst>
                  <a:ext uri="{FF2B5EF4-FFF2-40B4-BE49-F238E27FC236}">
                    <a16:creationId xmlns:a16="http://schemas.microsoft.com/office/drawing/2014/main" id="{F9885F75-26FE-E34C-1075-ADDA965EC62E}"/>
                  </a:ext>
                </a:extLst>
              </p:cNvPr>
              <p:cNvPicPr/>
              <p:nvPr/>
            </p:nvPicPr>
            <p:blipFill>
              <a:blip r:embed="rId4"/>
              <a:stretch>
                <a:fillRect/>
              </a:stretch>
            </p:blipFill>
            <p:spPr>
              <a:xfrm>
                <a:off x="8039520" y="1638720"/>
                <a:ext cx="3340080" cy="3708720"/>
              </a:xfrm>
              <a:prstGeom prst="rect">
                <a:avLst/>
              </a:prstGeom>
            </p:spPr>
          </p:pic>
        </mc:Fallback>
      </mc:AlternateContent>
    </p:spTree>
    <p:extLst>
      <p:ext uri="{BB962C8B-B14F-4D97-AF65-F5344CB8AC3E}">
        <p14:creationId xmlns:p14="http://schemas.microsoft.com/office/powerpoint/2010/main" val="325097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31AD-AE1E-8341-A39F-43CB0C45832B}"/>
              </a:ext>
            </a:extLst>
          </p:cNvPr>
          <p:cNvSpPr>
            <a:spLocks noGrp="1"/>
          </p:cNvSpPr>
          <p:nvPr>
            <p:ph type="title"/>
          </p:nvPr>
        </p:nvSpPr>
        <p:spPr>
          <a:xfrm>
            <a:off x="346229" y="474955"/>
            <a:ext cx="10131425" cy="457200"/>
          </a:xfrm>
        </p:spPr>
        <p:txBody>
          <a:bodyPr>
            <a:normAutofit fontScale="90000"/>
          </a:bodyPr>
          <a:lstStyle/>
          <a:p>
            <a:r>
              <a:rPr lang="en-US" dirty="0"/>
              <a:t>Random Variables – Discrete/Continuous</a:t>
            </a:r>
          </a:p>
        </p:txBody>
      </p:sp>
      <p:pic>
        <p:nvPicPr>
          <p:cNvPr id="4" name="Picture 3">
            <a:extLst>
              <a:ext uri="{FF2B5EF4-FFF2-40B4-BE49-F238E27FC236}">
                <a16:creationId xmlns:a16="http://schemas.microsoft.com/office/drawing/2014/main" id="{244A8828-80E5-9643-88FB-7F51D4DED6F2}"/>
              </a:ext>
            </a:extLst>
          </p:cNvPr>
          <p:cNvPicPr>
            <a:picLocks noChangeAspect="1"/>
          </p:cNvPicPr>
          <p:nvPr/>
        </p:nvPicPr>
        <p:blipFill>
          <a:blip r:embed="rId2"/>
          <a:stretch>
            <a:fillRect/>
          </a:stretch>
        </p:blipFill>
        <p:spPr>
          <a:xfrm>
            <a:off x="719109" y="1325018"/>
            <a:ext cx="8016518" cy="5015626"/>
          </a:xfrm>
          <a:prstGeom prst="rect">
            <a:avLst/>
          </a:prstGeom>
        </p:spPr>
      </p:pic>
    </p:spTree>
    <p:extLst>
      <p:ext uri="{BB962C8B-B14F-4D97-AF65-F5344CB8AC3E}">
        <p14:creationId xmlns:p14="http://schemas.microsoft.com/office/powerpoint/2010/main" val="2498017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639337"/>
          </a:xfrm>
        </p:spPr>
        <p:txBody>
          <a:bodyPr>
            <a:normAutofit fontScale="90000"/>
          </a:bodyPr>
          <a:lstStyle/>
          <a:p>
            <a:r>
              <a:rPr lang="en-US" dirty="0"/>
              <a:t>Random Variable Types</a:t>
            </a:r>
          </a:p>
        </p:txBody>
      </p:sp>
      <p:pic>
        <p:nvPicPr>
          <p:cNvPr id="4" name="Content Placeholder 3">
            <a:extLst>
              <a:ext uri="{FF2B5EF4-FFF2-40B4-BE49-F238E27FC236}">
                <a16:creationId xmlns:a16="http://schemas.microsoft.com/office/drawing/2014/main" id="{692EBAC5-8ED0-4B4A-95E7-8DD64E050645}"/>
              </a:ext>
            </a:extLst>
          </p:cNvPr>
          <p:cNvPicPr>
            <a:picLocks noGrp="1" noChangeAspect="1"/>
          </p:cNvPicPr>
          <p:nvPr>
            <p:ph idx="1"/>
          </p:nvPr>
        </p:nvPicPr>
        <p:blipFill>
          <a:blip r:embed="rId2"/>
          <a:stretch>
            <a:fillRect/>
          </a:stretch>
        </p:blipFill>
        <p:spPr>
          <a:xfrm>
            <a:off x="1463270" y="1002412"/>
            <a:ext cx="8668155" cy="5465295"/>
          </a:xfrm>
          <a:prstGeom prst="rect">
            <a:avLst/>
          </a:prstGeom>
        </p:spPr>
      </p:pic>
    </p:spTree>
    <p:extLst>
      <p:ext uri="{BB962C8B-B14F-4D97-AF65-F5344CB8AC3E}">
        <p14:creationId xmlns:p14="http://schemas.microsoft.com/office/powerpoint/2010/main" val="1257123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706244"/>
          </a:xfrm>
        </p:spPr>
        <p:txBody>
          <a:bodyPr>
            <a:normAutofit/>
          </a:bodyPr>
          <a:lstStyle/>
          <a:p>
            <a:r>
              <a:rPr lang="en-US" sz="2800" dirty="0"/>
              <a:t>Probability Mass Function/Probability Density Function</a:t>
            </a:r>
          </a:p>
        </p:txBody>
      </p:sp>
      <p:pic>
        <p:nvPicPr>
          <p:cNvPr id="3" name="Picture 2">
            <a:extLst>
              <a:ext uri="{FF2B5EF4-FFF2-40B4-BE49-F238E27FC236}">
                <a16:creationId xmlns:a16="http://schemas.microsoft.com/office/drawing/2014/main" id="{6FF5A6AE-D73D-7D49-B834-EF8C626EF204}"/>
              </a:ext>
            </a:extLst>
          </p:cNvPr>
          <p:cNvPicPr>
            <a:picLocks noChangeAspect="1"/>
          </p:cNvPicPr>
          <p:nvPr/>
        </p:nvPicPr>
        <p:blipFill>
          <a:blip r:embed="rId2"/>
          <a:stretch>
            <a:fillRect/>
          </a:stretch>
        </p:blipFill>
        <p:spPr>
          <a:xfrm>
            <a:off x="208709" y="988741"/>
            <a:ext cx="11774581" cy="3769112"/>
          </a:xfrm>
          <a:prstGeom prst="rect">
            <a:avLst/>
          </a:prstGeom>
        </p:spPr>
      </p:pic>
    </p:spTree>
    <p:extLst>
      <p:ext uri="{BB962C8B-B14F-4D97-AF65-F5344CB8AC3E}">
        <p14:creationId xmlns:p14="http://schemas.microsoft.com/office/powerpoint/2010/main" val="284630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95FA-EF06-264A-B62F-5F2C520069B0}"/>
              </a:ext>
            </a:extLst>
          </p:cNvPr>
          <p:cNvSpPr>
            <a:spLocks noGrp="1"/>
          </p:cNvSpPr>
          <p:nvPr>
            <p:ph type="title"/>
          </p:nvPr>
        </p:nvSpPr>
        <p:spPr>
          <a:xfrm>
            <a:off x="798990" y="1211388"/>
            <a:ext cx="9499107" cy="502004"/>
          </a:xfrm>
        </p:spPr>
        <p:txBody>
          <a:bodyPr>
            <a:normAutofit fontScale="90000"/>
          </a:bodyPr>
          <a:lstStyle/>
          <a:p>
            <a:r>
              <a:rPr lang="en-US" dirty="0"/>
              <a:t>DISCRETE DISTRIBUTIONS - Binomial Distribution</a:t>
            </a:r>
            <a:br>
              <a:rPr lang="en-US" dirty="0"/>
            </a:br>
            <a:endParaRPr lang="en-US" dirty="0"/>
          </a:p>
        </p:txBody>
      </p:sp>
      <p:sp>
        <p:nvSpPr>
          <p:cNvPr id="3" name="Content Placeholder 2">
            <a:extLst>
              <a:ext uri="{FF2B5EF4-FFF2-40B4-BE49-F238E27FC236}">
                <a16:creationId xmlns:a16="http://schemas.microsoft.com/office/drawing/2014/main" id="{4505750F-05D9-3047-B18C-9637221ED907}"/>
              </a:ext>
            </a:extLst>
          </p:cNvPr>
          <p:cNvSpPr>
            <a:spLocks noGrp="1"/>
          </p:cNvSpPr>
          <p:nvPr>
            <p:ph idx="1"/>
          </p:nvPr>
        </p:nvSpPr>
        <p:spPr>
          <a:xfrm>
            <a:off x="701337" y="2556196"/>
            <a:ext cx="8380520" cy="2984377"/>
          </a:xfrm>
        </p:spPr>
        <p:txBody>
          <a:bodyPr>
            <a:normAutofit fontScale="92500" lnSpcReduction="10000"/>
          </a:bodyPr>
          <a:lstStyle/>
          <a:p>
            <a:r>
              <a:rPr lang="en-GB" dirty="0"/>
              <a:t>A distribution where only two outcomes are possible, such as success or failure, gain or loss, win or lose and where the probability of success and failure is same for all the trials is called a Binomial Distribution.</a:t>
            </a:r>
          </a:p>
          <a:p>
            <a:r>
              <a:rPr lang="en-GB" dirty="0"/>
              <a:t>The outcomes need not be equally likely.</a:t>
            </a:r>
          </a:p>
          <a:p>
            <a:r>
              <a:rPr lang="en-GB" dirty="0"/>
              <a:t>Each trial is independent.</a:t>
            </a:r>
          </a:p>
          <a:p>
            <a:r>
              <a:rPr lang="en-GB" dirty="0"/>
              <a:t>A total number of n identical trials are conducted.</a:t>
            </a:r>
          </a:p>
          <a:p>
            <a:r>
              <a:rPr lang="en-GB" dirty="0"/>
              <a:t>The probability of success and failure is same for all trials. (Trials are identical.)</a:t>
            </a:r>
          </a:p>
          <a:p>
            <a:r>
              <a:rPr lang="en-GB" dirty="0"/>
              <a:t>Mathematical Representation</a:t>
            </a:r>
          </a:p>
          <a:p>
            <a:endParaRPr lang="en-US" dirty="0"/>
          </a:p>
        </p:txBody>
      </p:sp>
    </p:spTree>
    <p:extLst>
      <p:ext uri="{BB962C8B-B14F-4D97-AF65-F5344CB8AC3E}">
        <p14:creationId xmlns:p14="http://schemas.microsoft.com/office/powerpoint/2010/main" val="137790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279F05-A83C-40BF-A3D1-AE68B2CC4621}"/>
              </a:ext>
            </a:extLst>
          </p:cNvPr>
          <p:cNvPicPr>
            <a:picLocks noChangeAspect="1"/>
          </p:cNvPicPr>
          <p:nvPr/>
        </p:nvPicPr>
        <p:blipFill>
          <a:blip r:embed="rId2"/>
          <a:stretch>
            <a:fillRect/>
          </a:stretch>
        </p:blipFill>
        <p:spPr>
          <a:xfrm>
            <a:off x="719849" y="1776792"/>
            <a:ext cx="5040689" cy="2508110"/>
          </a:xfrm>
          <a:prstGeom prst="rect">
            <a:avLst/>
          </a:prstGeom>
        </p:spPr>
      </p:pic>
      <p:sp>
        <p:nvSpPr>
          <p:cNvPr id="5" name="Content Placeholder 2">
            <a:extLst>
              <a:ext uri="{FF2B5EF4-FFF2-40B4-BE49-F238E27FC236}">
                <a16:creationId xmlns:a16="http://schemas.microsoft.com/office/drawing/2014/main" id="{A7076031-F511-43BB-AE31-7E5297D3562B}"/>
              </a:ext>
            </a:extLst>
          </p:cNvPr>
          <p:cNvSpPr txBox="1">
            <a:spLocks/>
          </p:cNvSpPr>
          <p:nvPr/>
        </p:nvSpPr>
        <p:spPr>
          <a:xfrm>
            <a:off x="908720" y="767918"/>
            <a:ext cx="3920734" cy="5015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2400"/>
              <a:t>Mathematical Representation</a:t>
            </a:r>
          </a:p>
          <a:p>
            <a:endParaRPr lang="en-US" dirty="0"/>
          </a:p>
        </p:txBody>
      </p:sp>
      <p:sp>
        <p:nvSpPr>
          <p:cNvPr id="7" name="Content Placeholder 6">
            <a:extLst>
              <a:ext uri="{FF2B5EF4-FFF2-40B4-BE49-F238E27FC236}">
                <a16:creationId xmlns:a16="http://schemas.microsoft.com/office/drawing/2014/main" id="{E222FC9D-BA66-416A-9534-06912B29E9BA}"/>
              </a:ext>
            </a:extLst>
          </p:cNvPr>
          <p:cNvSpPr txBox="1">
            <a:spLocks noGrp="1"/>
          </p:cNvSpPr>
          <p:nvPr>
            <p:ph idx="1"/>
          </p:nvPr>
        </p:nvSpPr>
        <p:spPr>
          <a:xfrm>
            <a:off x="5811961" y="625876"/>
            <a:ext cx="6380039" cy="1006429"/>
          </a:xfrm>
          <a:prstGeom prst="rect">
            <a:avLst/>
          </a:prstGeom>
          <a:noFill/>
        </p:spPr>
        <p:txBody>
          <a:bodyPr wrap="square" rtlCol="0">
            <a:spAutoFit/>
          </a:bodyPr>
          <a:lstStyle/>
          <a:p>
            <a:r>
              <a:rPr lang="en-US" dirty="0"/>
              <a:t>Probability that a product is defective is 0.20. If 10 products are selected what is the probability that exactly 3 products are defective?</a:t>
            </a:r>
          </a:p>
        </p:txBody>
      </p:sp>
    </p:spTree>
    <p:extLst>
      <p:ext uri="{BB962C8B-B14F-4D97-AF65-F5344CB8AC3E}">
        <p14:creationId xmlns:p14="http://schemas.microsoft.com/office/powerpoint/2010/main" val="160267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150921" y="561278"/>
            <a:ext cx="10131425" cy="561278"/>
          </a:xfrm>
        </p:spPr>
        <p:txBody>
          <a:bodyPr>
            <a:normAutofit fontScale="90000"/>
          </a:bodyPr>
          <a:lstStyle/>
          <a:p>
            <a:r>
              <a:rPr lang="en-US" dirty="0"/>
              <a:t>CONTINUOUS DISTRIBUTION – NORMAL Distribution</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7" y="1899820"/>
            <a:ext cx="8856557" cy="4166417"/>
          </a:xfrm>
        </p:spPr>
        <p:txBody>
          <a:bodyPr>
            <a:normAutofit fontScale="92500" lnSpcReduction="20000"/>
          </a:bodyPr>
          <a:lstStyle/>
          <a:p>
            <a:r>
              <a:rPr lang="en-GB" b="1" dirty="0"/>
              <a:t>Normal distribution</a:t>
            </a:r>
            <a:r>
              <a:rPr lang="en-GB" dirty="0"/>
              <a:t> represents the behaviour of most of the situations in the universe (That is why it’s called a “normal” distribution.)</a:t>
            </a:r>
          </a:p>
          <a:p>
            <a:r>
              <a:rPr lang="en-GB" dirty="0"/>
              <a:t>The large sum of (small) random variables often turns out to be normally distributed, contributing to its widespread application. </a:t>
            </a:r>
          </a:p>
          <a:p>
            <a:pPr marL="0" indent="0">
              <a:buNone/>
            </a:pPr>
            <a:r>
              <a:rPr lang="en-GB" dirty="0"/>
              <a:t>Characteristics:</a:t>
            </a:r>
          </a:p>
          <a:p>
            <a:r>
              <a:rPr lang="en-GB" dirty="0"/>
              <a:t>The mean, median and mode of the distribution coincide.</a:t>
            </a:r>
          </a:p>
          <a:p>
            <a:r>
              <a:rPr lang="en-GB" dirty="0"/>
              <a:t>The curve of the distribution is bell-shaped and symmetrical about the line x=</a:t>
            </a:r>
            <a:r>
              <a:rPr lang="el-GR" dirty="0"/>
              <a:t>μ.</a:t>
            </a:r>
          </a:p>
          <a:p>
            <a:r>
              <a:rPr lang="en-GB" dirty="0"/>
              <a:t>The total area under the curve is 1.</a:t>
            </a:r>
          </a:p>
          <a:p>
            <a:r>
              <a:rPr lang="en-GB" dirty="0"/>
              <a:t>Exactly half of the values are to the left of the center and the other half to the right.</a:t>
            </a:r>
          </a:p>
          <a:p>
            <a:endParaRPr lang="en-GB" dirty="0"/>
          </a:p>
          <a:p>
            <a:r>
              <a:rPr lang="en-GB" dirty="0"/>
              <a:t>A normal distribution is highly different from Binomial Distribution. However, if the number of trials approaches infinity then the shapes will be quite similar.</a:t>
            </a:r>
          </a:p>
          <a:p>
            <a:endParaRPr lang="en-US" dirty="0"/>
          </a:p>
        </p:txBody>
      </p:sp>
    </p:spTree>
    <p:extLst>
      <p:ext uri="{BB962C8B-B14F-4D97-AF65-F5344CB8AC3E}">
        <p14:creationId xmlns:p14="http://schemas.microsoft.com/office/powerpoint/2010/main" val="2137435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A1F8017-9DAB-4A49-A7E2-2E7C75E70A60}"/>
              </a:ext>
            </a:extLst>
          </p:cNvPr>
          <p:cNvSpPr txBox="1">
            <a:spLocks/>
          </p:cNvSpPr>
          <p:nvPr/>
        </p:nvSpPr>
        <p:spPr>
          <a:xfrm>
            <a:off x="1024128" y="1322773"/>
            <a:ext cx="5136975" cy="200864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t>A company manufactures 100 units on an average with a standard deviation of 10.</a:t>
            </a:r>
          </a:p>
          <a:p>
            <a:r>
              <a:rPr lang="en-US"/>
              <a:t>What are the chances that in the present month the company ends up producing at the most 110 units?</a:t>
            </a:r>
          </a:p>
          <a:p>
            <a:endParaRPr lang="en-US" dirty="0"/>
          </a:p>
        </p:txBody>
      </p:sp>
    </p:spTree>
    <p:extLst>
      <p:ext uri="{BB962C8B-B14F-4D97-AF65-F5344CB8AC3E}">
        <p14:creationId xmlns:p14="http://schemas.microsoft.com/office/powerpoint/2010/main" val="248304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D2F6-1A9E-4D44-8875-46A0B6DD7F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903664-39C1-4EB3-BDFF-F566B618CF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8AAA20-C9FE-4B11-8A7E-ABDDE0F0FC00}"/>
              </a:ext>
            </a:extLst>
          </p:cNvPr>
          <p:cNvPicPr>
            <a:picLocks noChangeAspect="1"/>
          </p:cNvPicPr>
          <p:nvPr/>
        </p:nvPicPr>
        <p:blipFill>
          <a:blip r:embed="rId2"/>
          <a:stretch>
            <a:fillRect/>
          </a:stretch>
        </p:blipFill>
        <p:spPr>
          <a:xfrm>
            <a:off x="708965" y="746865"/>
            <a:ext cx="7134225" cy="5162550"/>
          </a:xfrm>
          <a:prstGeom prst="rect">
            <a:avLst/>
          </a:prstGeom>
        </p:spPr>
      </p:pic>
    </p:spTree>
    <p:extLst>
      <p:ext uri="{BB962C8B-B14F-4D97-AF65-F5344CB8AC3E}">
        <p14:creationId xmlns:p14="http://schemas.microsoft.com/office/powerpoint/2010/main" val="307765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D42E-F8D7-4D02-A2E4-2D18FEBEA5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CB54EB-BB9F-44CF-B2D1-D124A71B77B0}"/>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6080F5C2-C9FE-4647-959B-604951C85726}"/>
              </a:ext>
            </a:extLst>
          </p:cNvPr>
          <p:cNvSpPr txBox="1">
            <a:spLocks/>
          </p:cNvSpPr>
          <p:nvPr/>
        </p:nvSpPr>
        <p:spPr>
          <a:xfrm>
            <a:off x="1024128" y="1322773"/>
            <a:ext cx="5136975" cy="200864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t>A company manufactures 100 units on an average with a standard deviation of 10.</a:t>
            </a:r>
          </a:p>
          <a:p>
            <a:r>
              <a:rPr lang="en-US"/>
              <a:t>What are the chances that in the present month the company ends up producing at the most 90 units?</a:t>
            </a:r>
          </a:p>
          <a:p>
            <a:endParaRPr lang="en-US" dirty="0"/>
          </a:p>
        </p:txBody>
      </p:sp>
    </p:spTree>
    <p:extLst>
      <p:ext uri="{BB962C8B-B14F-4D97-AF65-F5344CB8AC3E}">
        <p14:creationId xmlns:p14="http://schemas.microsoft.com/office/powerpoint/2010/main" val="195141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0337-A1D1-4687-8414-A7FABAC21E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479D96-DF84-4024-808F-75ACFECFBA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9CDA89-392F-407D-AE35-9B8EAF0A6DAE}"/>
              </a:ext>
            </a:extLst>
          </p:cNvPr>
          <p:cNvPicPr>
            <a:picLocks noChangeAspect="1"/>
          </p:cNvPicPr>
          <p:nvPr/>
        </p:nvPicPr>
        <p:blipFill>
          <a:blip r:embed="rId2"/>
          <a:stretch>
            <a:fillRect/>
          </a:stretch>
        </p:blipFill>
        <p:spPr>
          <a:xfrm>
            <a:off x="1864310" y="152460"/>
            <a:ext cx="6381082" cy="655307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D553939-6A83-9E0C-8F5D-B1A023B7E81C}"/>
                  </a:ext>
                </a:extLst>
              </p14:cNvPr>
              <p14:cNvContentPartPr/>
              <p14:nvPr/>
            </p14:nvContentPartPr>
            <p14:xfrm>
              <a:off x="4161960" y="4773240"/>
              <a:ext cx="440640" cy="212400"/>
            </p14:xfrm>
          </p:contentPart>
        </mc:Choice>
        <mc:Fallback xmlns="">
          <p:pic>
            <p:nvPicPr>
              <p:cNvPr id="5" name="Ink 4">
                <a:extLst>
                  <a:ext uri="{FF2B5EF4-FFF2-40B4-BE49-F238E27FC236}">
                    <a16:creationId xmlns:a16="http://schemas.microsoft.com/office/drawing/2014/main" id="{2D553939-6A83-9E0C-8F5D-B1A023B7E81C}"/>
                  </a:ext>
                </a:extLst>
              </p:cNvPr>
              <p:cNvPicPr/>
              <p:nvPr/>
            </p:nvPicPr>
            <p:blipFill>
              <a:blip r:embed="rId4"/>
              <a:stretch>
                <a:fillRect/>
              </a:stretch>
            </p:blipFill>
            <p:spPr>
              <a:xfrm>
                <a:off x="4152600" y="4763880"/>
                <a:ext cx="459360" cy="231120"/>
              </a:xfrm>
              <a:prstGeom prst="rect">
                <a:avLst/>
              </a:prstGeom>
            </p:spPr>
          </p:pic>
        </mc:Fallback>
      </mc:AlternateContent>
    </p:spTree>
    <p:extLst>
      <p:ext uri="{BB962C8B-B14F-4D97-AF65-F5344CB8AC3E}">
        <p14:creationId xmlns:p14="http://schemas.microsoft.com/office/powerpoint/2010/main" val="5087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541866"/>
            <a:ext cx="10131425" cy="1066800"/>
          </a:xfrm>
        </p:spPr>
        <p:txBody>
          <a:bodyPr>
            <a:normAutofit fontScale="90000"/>
          </a:bodyPr>
          <a:lstStyle/>
          <a:p>
            <a:r>
              <a:rPr lang="en-US" dirty="0"/>
              <a:t>PROBABILITY - </a:t>
            </a:r>
            <a:r>
              <a:rPr lang="en-GB" dirty="0"/>
              <a:t>Basic Concepts</a:t>
            </a:r>
            <a:br>
              <a:rPr lang="en-GB" dirty="0"/>
            </a:b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1" y="1608666"/>
            <a:ext cx="9885556" cy="5137821"/>
          </a:xfrm>
        </p:spPr>
        <p:txBody>
          <a:bodyPr>
            <a:normAutofit fontScale="92500" lnSpcReduction="20000"/>
          </a:bodyPr>
          <a:lstStyle/>
          <a:p>
            <a:r>
              <a:rPr lang="en-GB" sz="2000" b="1" dirty="0">
                <a:solidFill>
                  <a:srgbClr val="FF0000"/>
                </a:solidFill>
              </a:rPr>
              <a:t>Random Experiment</a:t>
            </a:r>
          </a:p>
          <a:p>
            <a:pPr marL="0" indent="0">
              <a:buNone/>
            </a:pPr>
            <a:r>
              <a:rPr lang="en-GB" dirty="0"/>
              <a:t>An experiment is said to be a random experiment, if it's out-come can't be predicted with certainty.</a:t>
            </a:r>
          </a:p>
          <a:p>
            <a:pPr marL="0" indent="0">
              <a:buNone/>
            </a:pPr>
            <a:r>
              <a:rPr lang="en-GB" dirty="0"/>
              <a:t>Example</a:t>
            </a:r>
          </a:p>
          <a:p>
            <a:pPr marL="0" indent="0">
              <a:buNone/>
            </a:pPr>
            <a:r>
              <a:rPr lang="en-GB" dirty="0"/>
              <a:t>If a coin is tossed, we can't say, whether head or tail will appear. So it is a random experiment.</a:t>
            </a:r>
          </a:p>
          <a:p>
            <a:pPr marL="0" indent="0">
              <a:buNone/>
            </a:pPr>
            <a:endParaRPr lang="en-GB" dirty="0"/>
          </a:p>
          <a:p>
            <a:pPr marL="0" indent="0">
              <a:buNone/>
            </a:pPr>
            <a:endParaRPr lang="en-GB" dirty="0"/>
          </a:p>
          <a:p>
            <a:r>
              <a:rPr lang="en-GB" sz="2000" b="1" dirty="0">
                <a:solidFill>
                  <a:srgbClr val="FF0000"/>
                </a:solidFill>
              </a:rPr>
              <a:t>Sample Space</a:t>
            </a:r>
          </a:p>
          <a:p>
            <a:pPr marL="0" indent="0">
              <a:buNone/>
            </a:pPr>
            <a:r>
              <a:rPr lang="en-GB" dirty="0"/>
              <a:t>The set of all possible out-comes of an experiment is called the sample space. It is denoted by 'S' and its number of elements are n(s).</a:t>
            </a:r>
          </a:p>
          <a:p>
            <a:pPr marL="0" indent="0">
              <a:buNone/>
            </a:pPr>
            <a:r>
              <a:rPr lang="en-GB" dirty="0"/>
              <a:t>Example</a:t>
            </a:r>
          </a:p>
          <a:p>
            <a:pPr marL="0" indent="0">
              <a:buNone/>
            </a:pPr>
            <a:r>
              <a:rPr lang="en-GB" dirty="0"/>
              <a:t>In throwing a dice, the number that appears at top is any one of 1,2,3,4,5,6. So here:</a:t>
            </a:r>
          </a:p>
          <a:p>
            <a:pPr marL="0" indent="0">
              <a:buNone/>
            </a:pPr>
            <a:r>
              <a:rPr lang="en-GB" dirty="0"/>
              <a:t>S ={1,2,3,4,5,6} and n(s) = 6</a:t>
            </a:r>
          </a:p>
          <a:p>
            <a:pPr marL="0" indent="0">
              <a:buNone/>
            </a:pPr>
            <a:r>
              <a:rPr lang="en-GB" dirty="0"/>
              <a:t>Similarly in the case of a coin, S={</a:t>
            </a:r>
            <a:r>
              <a:rPr lang="en-GB" dirty="0" err="1"/>
              <a:t>Head,Tail</a:t>
            </a:r>
            <a:r>
              <a:rPr lang="en-GB" dirty="0"/>
              <a:t>} or {H,T} and n(s)=2.</a:t>
            </a:r>
          </a:p>
          <a:p>
            <a:endParaRPr lang="en-GB"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65CF6CD-C8DD-9F2F-AA0E-1187EBFE7677}"/>
                  </a:ext>
                </a:extLst>
              </p14:cNvPr>
              <p14:cNvContentPartPr/>
              <p14:nvPr/>
            </p14:nvContentPartPr>
            <p14:xfrm>
              <a:off x="744840" y="3523320"/>
              <a:ext cx="7941600" cy="2750760"/>
            </p14:xfrm>
          </p:contentPart>
        </mc:Choice>
        <mc:Fallback>
          <p:pic>
            <p:nvPicPr>
              <p:cNvPr id="4" name="Ink 3">
                <a:extLst>
                  <a:ext uri="{FF2B5EF4-FFF2-40B4-BE49-F238E27FC236}">
                    <a16:creationId xmlns:a16="http://schemas.microsoft.com/office/drawing/2014/main" id="{165CF6CD-C8DD-9F2F-AA0E-1187EBFE7677}"/>
                  </a:ext>
                </a:extLst>
              </p:cNvPr>
              <p:cNvPicPr/>
              <p:nvPr/>
            </p:nvPicPr>
            <p:blipFill>
              <a:blip r:embed="rId3"/>
              <a:stretch>
                <a:fillRect/>
              </a:stretch>
            </p:blipFill>
            <p:spPr>
              <a:xfrm>
                <a:off x="735480" y="3513960"/>
                <a:ext cx="7960320" cy="2769480"/>
              </a:xfrm>
              <a:prstGeom prst="rect">
                <a:avLst/>
              </a:prstGeom>
            </p:spPr>
          </p:pic>
        </mc:Fallback>
      </mc:AlternateContent>
    </p:spTree>
    <p:extLst>
      <p:ext uri="{BB962C8B-B14F-4D97-AF65-F5344CB8AC3E}">
        <p14:creationId xmlns:p14="http://schemas.microsoft.com/office/powerpoint/2010/main" val="3208436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5DB2-AC14-4CC3-8CED-429CDA0D6F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6149AB-7D1D-4B6D-BA4A-DC38F15FBD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F62BFC-049B-4B99-9045-39647EA707D4}"/>
              </a:ext>
            </a:extLst>
          </p:cNvPr>
          <p:cNvPicPr>
            <a:picLocks noChangeAspect="1"/>
          </p:cNvPicPr>
          <p:nvPr/>
        </p:nvPicPr>
        <p:blipFill>
          <a:blip r:embed="rId2"/>
          <a:stretch>
            <a:fillRect/>
          </a:stretch>
        </p:blipFill>
        <p:spPr>
          <a:xfrm>
            <a:off x="1518079" y="1015478"/>
            <a:ext cx="8173881" cy="4827044"/>
          </a:xfrm>
          <a:prstGeom prst="rect">
            <a:avLst/>
          </a:prstGeom>
        </p:spPr>
      </p:pic>
    </p:spTree>
    <p:extLst>
      <p:ext uri="{BB962C8B-B14F-4D97-AF65-F5344CB8AC3E}">
        <p14:creationId xmlns:p14="http://schemas.microsoft.com/office/powerpoint/2010/main" val="1907590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914A-D470-4C64-ACC6-90ED2F36C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BDC74A-332A-4058-9C29-155073B1DD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E82019-7DBB-4D85-B33A-95CC99DDB705}"/>
              </a:ext>
            </a:extLst>
          </p:cNvPr>
          <p:cNvPicPr>
            <a:picLocks noChangeAspect="1"/>
          </p:cNvPicPr>
          <p:nvPr/>
        </p:nvPicPr>
        <p:blipFill>
          <a:blip r:embed="rId2"/>
          <a:stretch>
            <a:fillRect/>
          </a:stretch>
        </p:blipFill>
        <p:spPr>
          <a:xfrm>
            <a:off x="1518079" y="1015478"/>
            <a:ext cx="8173881" cy="4827044"/>
          </a:xfrm>
          <a:prstGeom prst="rect">
            <a:avLst/>
          </a:prstGeom>
        </p:spPr>
      </p:pic>
    </p:spTree>
    <p:extLst>
      <p:ext uri="{BB962C8B-B14F-4D97-AF65-F5344CB8AC3E}">
        <p14:creationId xmlns:p14="http://schemas.microsoft.com/office/powerpoint/2010/main" val="342078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6DB7-A984-4BC6-A231-94689B60299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5FE5D2-E1E3-437B-8761-8DD510C5B1D3}"/>
              </a:ext>
            </a:extLst>
          </p:cNvPr>
          <p:cNvPicPr>
            <a:picLocks noGrp="1" noChangeAspect="1"/>
          </p:cNvPicPr>
          <p:nvPr>
            <p:ph idx="1"/>
          </p:nvPr>
        </p:nvPicPr>
        <p:blipFill>
          <a:blip r:embed="rId2"/>
          <a:stretch>
            <a:fillRect/>
          </a:stretch>
        </p:blipFill>
        <p:spPr>
          <a:xfrm>
            <a:off x="2229550" y="1735585"/>
            <a:ext cx="6811887" cy="4022725"/>
          </a:xfrm>
          <a:prstGeom prst="rect">
            <a:avLst/>
          </a:prstGeom>
        </p:spPr>
      </p:pic>
    </p:spTree>
    <p:extLst>
      <p:ext uri="{BB962C8B-B14F-4D97-AF65-F5344CB8AC3E}">
        <p14:creationId xmlns:p14="http://schemas.microsoft.com/office/powerpoint/2010/main" val="370902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a:t>
            </a:r>
            <a:r>
              <a:rPr lang="en-US" b="1" dirty="0">
                <a:solidFill>
                  <a:schemeClr val="accent6"/>
                </a:solidFill>
              </a:rPr>
              <a:t>Empirical Rule</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7"/>
            <a:ext cx="11957823" cy="5553307"/>
          </a:xfrm>
        </p:spPr>
        <p:txBody>
          <a:bodyPr>
            <a:normAutofit/>
          </a:bodyPr>
          <a:lstStyle/>
          <a:p>
            <a:pPr marL="0" indent="0" fontAlgn="base">
              <a:buNone/>
            </a:pPr>
            <a:r>
              <a:rPr lang="en-GB" dirty="0"/>
              <a:t>The empirical rule states that for a normal distribution, nearly all of the data will fall within three standard deviations of the mean. The empirical rule can be broken down into three parts:</a:t>
            </a:r>
          </a:p>
          <a:p>
            <a:pPr fontAlgn="base"/>
            <a:r>
              <a:rPr lang="en-GB" dirty="0"/>
              <a:t>68% of data falls within the first standard deviation from the mean.</a:t>
            </a:r>
          </a:p>
          <a:p>
            <a:pPr fontAlgn="base"/>
            <a:r>
              <a:rPr lang="en-GB" dirty="0"/>
              <a:t>95% fall within two standard deviations.</a:t>
            </a:r>
          </a:p>
          <a:p>
            <a:pPr fontAlgn="base"/>
            <a:r>
              <a:rPr lang="en-GB" dirty="0"/>
              <a:t>99.7% fall within three standard deviations.</a:t>
            </a:r>
          </a:p>
          <a:p>
            <a:pPr marL="0" indent="0" fontAlgn="base">
              <a:buNone/>
            </a:pPr>
            <a:r>
              <a:rPr lang="en-GB" dirty="0"/>
              <a:t>The rule is also called the </a:t>
            </a:r>
            <a:r>
              <a:rPr lang="en-GB" b="1" dirty="0"/>
              <a:t>68-95-99 7 Rule</a:t>
            </a:r>
            <a:r>
              <a:rPr lang="en-GB" dirty="0"/>
              <a:t> or the </a:t>
            </a:r>
            <a:r>
              <a:rPr lang="en-GB" b="1" dirty="0"/>
              <a:t>Three Sigma Rule</a:t>
            </a:r>
            <a:r>
              <a:rPr lang="en-GB" dirty="0"/>
              <a:t>.</a:t>
            </a:r>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endParaRPr lang="en-US" dirty="0"/>
          </a:p>
        </p:txBody>
      </p:sp>
      <p:pic>
        <p:nvPicPr>
          <p:cNvPr id="4" name="Picture 3">
            <a:extLst>
              <a:ext uri="{FF2B5EF4-FFF2-40B4-BE49-F238E27FC236}">
                <a16:creationId xmlns:a16="http://schemas.microsoft.com/office/drawing/2014/main" id="{42CE987F-7380-2142-B671-57C656D8516C}"/>
              </a:ext>
            </a:extLst>
          </p:cNvPr>
          <p:cNvPicPr>
            <a:picLocks noChangeAspect="1"/>
          </p:cNvPicPr>
          <p:nvPr/>
        </p:nvPicPr>
        <p:blipFill>
          <a:blip r:embed="rId2"/>
          <a:stretch>
            <a:fillRect/>
          </a:stretch>
        </p:blipFill>
        <p:spPr>
          <a:xfrm>
            <a:off x="2575930" y="3282175"/>
            <a:ext cx="5947317" cy="2973659"/>
          </a:xfrm>
          <a:prstGeom prst="rect">
            <a:avLst/>
          </a:prstGeom>
        </p:spPr>
      </p:pic>
    </p:spTree>
    <p:extLst>
      <p:ext uri="{BB962C8B-B14F-4D97-AF65-F5344CB8AC3E}">
        <p14:creationId xmlns:p14="http://schemas.microsoft.com/office/powerpoint/2010/main" val="3599957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2C1F-8D1E-4C72-A532-DC5212D725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60BE01-6704-42A1-AB79-75F80A169BA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BC27C22-DB19-45B9-8237-1F6D9D69638B}"/>
              </a:ext>
            </a:extLst>
          </p:cNvPr>
          <p:cNvPicPr>
            <a:picLocks noChangeAspect="1"/>
          </p:cNvPicPr>
          <p:nvPr/>
        </p:nvPicPr>
        <p:blipFill>
          <a:blip r:embed="rId2"/>
          <a:stretch>
            <a:fillRect/>
          </a:stretch>
        </p:blipFill>
        <p:spPr>
          <a:xfrm>
            <a:off x="1440751" y="823912"/>
            <a:ext cx="8886825" cy="2924175"/>
          </a:xfrm>
          <a:prstGeom prst="rect">
            <a:avLst/>
          </a:prstGeom>
        </p:spPr>
      </p:pic>
    </p:spTree>
    <p:extLst>
      <p:ext uri="{BB962C8B-B14F-4D97-AF65-F5344CB8AC3E}">
        <p14:creationId xmlns:p14="http://schemas.microsoft.com/office/powerpoint/2010/main" val="2074548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AA17-6DBA-4E94-85D3-D97EE2C7B8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6F3926-05E7-4EE3-B357-431C26EDA5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79511A-920A-4C2C-B7AA-EE0CAF332BEC}"/>
              </a:ext>
            </a:extLst>
          </p:cNvPr>
          <p:cNvPicPr>
            <a:picLocks noChangeAspect="1"/>
          </p:cNvPicPr>
          <p:nvPr/>
        </p:nvPicPr>
        <p:blipFill>
          <a:blip r:embed="rId2"/>
          <a:stretch>
            <a:fillRect/>
          </a:stretch>
        </p:blipFill>
        <p:spPr>
          <a:xfrm>
            <a:off x="1024128" y="777866"/>
            <a:ext cx="9232453" cy="5494918"/>
          </a:xfrm>
          <a:prstGeom prst="rect">
            <a:avLst/>
          </a:prstGeom>
        </p:spPr>
      </p:pic>
    </p:spTree>
    <p:extLst>
      <p:ext uri="{BB962C8B-B14F-4D97-AF65-F5344CB8AC3E}">
        <p14:creationId xmlns:p14="http://schemas.microsoft.com/office/powerpoint/2010/main" val="4182411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426128"/>
            <a:ext cx="10131425" cy="561278"/>
          </a:xfrm>
        </p:spPr>
        <p:txBody>
          <a:bodyPr>
            <a:normAutofit fontScale="90000"/>
          </a:bodyPr>
          <a:lstStyle/>
          <a:p>
            <a:r>
              <a:rPr lang="en-US" dirty="0"/>
              <a:t>NORMAL Distribution – Central Limit theorem</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117088" y="1204333"/>
            <a:ext cx="11957823" cy="3780262"/>
          </a:xfrm>
        </p:spPr>
        <p:txBody>
          <a:bodyPr>
            <a:normAutofit lnSpcReduction="10000"/>
          </a:bodyPr>
          <a:lstStyle/>
          <a:p>
            <a:pPr marL="0" indent="0">
              <a:buNone/>
            </a:pPr>
            <a:r>
              <a:rPr lang="en-GB" sz="2000" dirty="0">
                <a:solidFill>
                  <a:srgbClr val="FF0000"/>
                </a:solidFill>
              </a:rPr>
              <a:t>Central Limit Theorem (Key Takeaways)</a:t>
            </a:r>
          </a:p>
          <a:p>
            <a:r>
              <a:rPr lang="en-GB" dirty="0"/>
              <a:t>The central limit theorem (CLT) states that the distribution of sample means approximates a normal distribution as the sample size gets larger.</a:t>
            </a:r>
          </a:p>
          <a:p>
            <a:r>
              <a:rPr lang="en-GB" dirty="0"/>
              <a:t>Sample sizes equal to or greater than 30 are considered sufficient for the CLT to hold.</a:t>
            </a:r>
          </a:p>
          <a:p>
            <a:r>
              <a:rPr lang="en-GB" dirty="0"/>
              <a:t>A key aspect of CLT is that the average of the sample means and standard deviations will equal the population mean and standard deviation.</a:t>
            </a:r>
          </a:p>
          <a:p>
            <a:r>
              <a:rPr lang="en-GB" dirty="0"/>
              <a:t>A sufficiently large sample size can predict the characteristics of a population accurately.</a:t>
            </a:r>
          </a:p>
          <a:p>
            <a:r>
              <a:rPr lang="en-GB" dirty="0"/>
              <a:t>Expectation of Sample Mean as a random variable = Population Mean. Symbolically E(X̄) =  µ.</a:t>
            </a:r>
          </a:p>
          <a:p>
            <a:r>
              <a:rPr lang="en-GB" dirty="0"/>
              <a:t>Standard Deviation (X̄) = </a:t>
            </a:r>
            <a:r>
              <a:rPr lang="el-GR" dirty="0"/>
              <a:t>σ </a:t>
            </a:r>
            <a:r>
              <a:rPr lang="en-GB" dirty="0"/>
              <a:t>/ </a:t>
            </a:r>
            <a:r>
              <a:rPr lang="el-GR" dirty="0"/>
              <a:t>√</a:t>
            </a:r>
            <a:r>
              <a:rPr lang="en-GB" dirty="0"/>
              <a:t>n (where </a:t>
            </a:r>
            <a:r>
              <a:rPr lang="el-GR" dirty="0"/>
              <a:t>σ</a:t>
            </a:r>
            <a:r>
              <a:rPr lang="en-GB" dirty="0"/>
              <a:t> is standard deviation and n is sample size).</a:t>
            </a:r>
          </a:p>
          <a:p>
            <a:endParaRPr lang="en-GB" dirty="0"/>
          </a:p>
          <a:p>
            <a:endParaRPr lang="en-US" dirty="0"/>
          </a:p>
          <a:p>
            <a:endParaRPr lang="en-US" dirty="0"/>
          </a:p>
        </p:txBody>
      </p:sp>
    </p:spTree>
    <p:extLst>
      <p:ext uri="{BB962C8B-B14F-4D97-AF65-F5344CB8AC3E}">
        <p14:creationId xmlns:p14="http://schemas.microsoft.com/office/powerpoint/2010/main" val="2375668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225A-0D28-4DAD-91DB-340736F33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156199-4CC8-44C6-A47F-B8ADA10A40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19327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0131425" cy="5671221"/>
          </a:xfrm>
        </p:spPr>
        <p:txBody>
          <a:bodyPr>
            <a:normAutofit/>
          </a:bodyPr>
          <a:lstStyle/>
          <a:p>
            <a:pPr marL="0" indent="0">
              <a:buNone/>
            </a:pPr>
            <a:r>
              <a:rPr lang="en-GB" sz="2000" b="1" dirty="0">
                <a:solidFill>
                  <a:srgbClr val="FF0000"/>
                </a:solidFill>
              </a:rPr>
              <a:t>Event</a:t>
            </a:r>
          </a:p>
          <a:p>
            <a:pPr marL="0" indent="0">
              <a:buNone/>
            </a:pPr>
            <a:r>
              <a:rPr lang="en-GB" dirty="0"/>
              <a:t>Every subset of a sample space is an event. It is denoted by 'E'.</a:t>
            </a:r>
          </a:p>
          <a:p>
            <a:pPr marL="0" indent="0">
              <a:buNone/>
            </a:pPr>
            <a:r>
              <a:rPr lang="en-GB" dirty="0"/>
              <a:t>Example</a:t>
            </a:r>
          </a:p>
          <a:p>
            <a:pPr marL="0" indent="0">
              <a:buNone/>
            </a:pPr>
            <a:r>
              <a:rPr lang="en-GB" dirty="0"/>
              <a:t>In throwing a dice S={1,2,3,4,5,6}, the appearance of an even number will be the event E={2,4,6}.</a:t>
            </a:r>
          </a:p>
          <a:p>
            <a:pPr marL="0" indent="0">
              <a:buNone/>
            </a:pPr>
            <a:r>
              <a:rPr lang="en-GB" dirty="0"/>
              <a:t>Clearly E is a sub set of 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ECDAD20-57F8-B0C3-2E30-769C81844936}"/>
                  </a:ext>
                </a:extLst>
              </p14:cNvPr>
              <p14:cNvContentPartPr/>
              <p14:nvPr/>
            </p14:nvContentPartPr>
            <p14:xfrm>
              <a:off x="554040" y="1010880"/>
              <a:ext cx="10159560" cy="5049360"/>
            </p14:xfrm>
          </p:contentPart>
        </mc:Choice>
        <mc:Fallback>
          <p:pic>
            <p:nvPicPr>
              <p:cNvPr id="4" name="Ink 3">
                <a:extLst>
                  <a:ext uri="{FF2B5EF4-FFF2-40B4-BE49-F238E27FC236}">
                    <a16:creationId xmlns:a16="http://schemas.microsoft.com/office/drawing/2014/main" id="{BECDAD20-57F8-B0C3-2E30-769C81844936}"/>
                  </a:ext>
                </a:extLst>
              </p:cNvPr>
              <p:cNvPicPr/>
              <p:nvPr/>
            </p:nvPicPr>
            <p:blipFill>
              <a:blip r:embed="rId3"/>
              <a:stretch>
                <a:fillRect/>
              </a:stretch>
            </p:blipFill>
            <p:spPr>
              <a:xfrm>
                <a:off x="544680" y="1001520"/>
                <a:ext cx="10178280" cy="5068080"/>
              </a:xfrm>
              <a:prstGeom prst="rect">
                <a:avLst/>
              </a:prstGeom>
            </p:spPr>
          </p:pic>
        </mc:Fallback>
      </mc:AlternateContent>
    </p:spTree>
    <p:extLst>
      <p:ext uri="{BB962C8B-B14F-4D97-AF65-F5344CB8AC3E}">
        <p14:creationId xmlns:p14="http://schemas.microsoft.com/office/powerpoint/2010/main" val="149925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1156795" cy="5671221"/>
          </a:xfrm>
        </p:spPr>
        <p:txBody>
          <a:bodyPr>
            <a:normAutofit/>
          </a:bodyPr>
          <a:lstStyle/>
          <a:p>
            <a:r>
              <a:rPr lang="en-GB" sz="2000" b="1" dirty="0">
                <a:solidFill>
                  <a:srgbClr val="FF0000"/>
                </a:solidFill>
              </a:rPr>
              <a:t>Equally likely events</a:t>
            </a:r>
          </a:p>
          <a:p>
            <a:pPr marL="0" indent="0">
              <a:buNone/>
            </a:pPr>
            <a:r>
              <a:rPr lang="en-GB" dirty="0"/>
              <a:t>Events are said to be equally likely, if the probability of occurrence of the events are same.</a:t>
            </a:r>
          </a:p>
          <a:p>
            <a:pPr marL="0" indent="0">
              <a:buNone/>
            </a:pPr>
            <a:r>
              <a:rPr lang="en-GB" dirty="0"/>
              <a:t>Example</a:t>
            </a:r>
          </a:p>
          <a:p>
            <a:pPr marL="0" indent="0">
              <a:buNone/>
            </a:pPr>
            <a:r>
              <a:rPr lang="en-GB" dirty="0"/>
              <a:t>When a dice is thrown, all the six faces {1,2,3,4,5,6} are equally likely to come up.</a:t>
            </a:r>
          </a:p>
          <a:p>
            <a:pPr marL="0" indent="0">
              <a:buNone/>
            </a:pPr>
            <a:endParaRPr lang="en-GB" dirty="0"/>
          </a:p>
          <a:p>
            <a:pPr marL="0" indent="0">
              <a:buNone/>
            </a:pPr>
            <a:endParaRPr lang="en-GB" dirty="0"/>
          </a:p>
          <a:p>
            <a:r>
              <a:rPr lang="en-GB" sz="2000" b="1" dirty="0">
                <a:solidFill>
                  <a:srgbClr val="FF0000"/>
                </a:solidFill>
              </a:rPr>
              <a:t>Exhaustive events</a:t>
            </a:r>
          </a:p>
          <a:p>
            <a:pPr marL="0" indent="0">
              <a:buNone/>
            </a:pPr>
            <a:r>
              <a:rPr lang="en-GB" dirty="0"/>
              <a:t>When every possible out come of an experiment is considered.</a:t>
            </a:r>
          </a:p>
          <a:p>
            <a:pPr marL="0" indent="0">
              <a:buNone/>
            </a:pPr>
            <a:r>
              <a:rPr lang="en-GB" dirty="0"/>
              <a:t>Example</a:t>
            </a:r>
          </a:p>
          <a:p>
            <a:pPr marL="0" indent="0">
              <a:buNone/>
            </a:pPr>
            <a:r>
              <a:rPr lang="en-GB" dirty="0"/>
              <a:t>A dice is thrown, cases 1,2,3,4,5,6 form an exhaustive set of events.</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C77F551-F902-8390-C8E4-5FF888AEE0FA}"/>
                  </a:ext>
                </a:extLst>
              </p14:cNvPr>
              <p14:cNvContentPartPr/>
              <p14:nvPr/>
            </p14:nvContentPartPr>
            <p14:xfrm>
              <a:off x="291600" y="1085760"/>
              <a:ext cx="10185120" cy="5254560"/>
            </p14:xfrm>
          </p:contentPart>
        </mc:Choice>
        <mc:Fallback>
          <p:pic>
            <p:nvPicPr>
              <p:cNvPr id="4" name="Ink 3">
                <a:extLst>
                  <a:ext uri="{FF2B5EF4-FFF2-40B4-BE49-F238E27FC236}">
                    <a16:creationId xmlns:a16="http://schemas.microsoft.com/office/drawing/2014/main" id="{4C77F551-F902-8390-C8E4-5FF888AEE0FA}"/>
                  </a:ext>
                </a:extLst>
              </p:cNvPr>
              <p:cNvPicPr/>
              <p:nvPr/>
            </p:nvPicPr>
            <p:blipFill>
              <a:blip r:embed="rId3"/>
              <a:stretch>
                <a:fillRect/>
              </a:stretch>
            </p:blipFill>
            <p:spPr>
              <a:xfrm>
                <a:off x="282240" y="1076400"/>
                <a:ext cx="10203840" cy="5273280"/>
              </a:xfrm>
              <a:prstGeom prst="rect">
                <a:avLst/>
              </a:prstGeom>
            </p:spPr>
          </p:pic>
        </mc:Fallback>
      </mc:AlternateContent>
    </p:spTree>
    <p:extLst>
      <p:ext uri="{BB962C8B-B14F-4D97-AF65-F5344CB8AC3E}">
        <p14:creationId xmlns:p14="http://schemas.microsoft.com/office/powerpoint/2010/main" val="90837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594732" y="825192"/>
            <a:ext cx="10589941" cy="5932448"/>
          </a:xfrm>
        </p:spPr>
        <p:txBody>
          <a:bodyPr>
            <a:normAutofit fontScale="85000" lnSpcReduction="20000"/>
          </a:bodyPr>
          <a:lstStyle/>
          <a:p>
            <a:r>
              <a:rPr lang="en-GB" sz="2400" b="1" dirty="0">
                <a:solidFill>
                  <a:srgbClr val="FF0000"/>
                </a:solidFill>
              </a:rPr>
              <a:t>Mutually exclusive or Disjoint event</a:t>
            </a:r>
          </a:p>
          <a:p>
            <a:pPr marL="0" indent="0">
              <a:buNone/>
            </a:pPr>
            <a:r>
              <a:rPr lang="en-GB" dirty="0"/>
              <a:t>If two or more events can't occur simultaneously, </a:t>
            </a:r>
          </a:p>
          <a:p>
            <a:pPr marL="0" indent="0">
              <a:buNone/>
            </a:pPr>
            <a:r>
              <a:rPr lang="en-GB" dirty="0"/>
              <a:t>that is no two of them can occur together.</a:t>
            </a:r>
          </a:p>
          <a:p>
            <a:pPr marL="0" indent="0">
              <a:buNone/>
            </a:pPr>
            <a:endParaRPr lang="en-GB" dirty="0"/>
          </a:p>
          <a:p>
            <a:pPr marL="0" indent="0">
              <a:buNone/>
            </a:pPr>
            <a:r>
              <a:rPr lang="en-GB" dirty="0"/>
              <a:t>Example</a:t>
            </a:r>
          </a:p>
          <a:p>
            <a:pPr marL="0" indent="0">
              <a:buNone/>
            </a:pPr>
            <a:r>
              <a:rPr lang="en-GB" dirty="0"/>
              <a:t>When a coin is tossed, the event of occurrence of a head and the event of occurrence of a tail are mutually exclusive events.</a:t>
            </a:r>
          </a:p>
          <a:p>
            <a:pPr marL="0" indent="0">
              <a:buNone/>
            </a:pPr>
            <a:endParaRPr lang="en-GB" sz="2200" b="1" dirty="0">
              <a:solidFill>
                <a:srgbClr val="FF0000"/>
              </a:solidFill>
            </a:endParaRPr>
          </a:p>
          <a:p>
            <a:r>
              <a:rPr lang="en-GB" sz="2400" b="1" dirty="0">
                <a:solidFill>
                  <a:srgbClr val="FF0000"/>
                </a:solidFill>
              </a:rPr>
              <a:t>Independent or Mutually independent events</a:t>
            </a:r>
          </a:p>
          <a:p>
            <a:pPr marL="0" indent="0">
              <a:buNone/>
            </a:pPr>
            <a:r>
              <a:rPr lang="en-GB" dirty="0"/>
              <a:t>Two or more events are said to be independent if occurrence or non-occurrence of any of them does not affect the probability of occurrence or non-occurrence of the other event.</a:t>
            </a:r>
          </a:p>
          <a:p>
            <a:pPr marL="0" indent="0">
              <a:buNone/>
            </a:pPr>
            <a:r>
              <a:rPr lang="en-GB" dirty="0"/>
              <a:t>Example</a:t>
            </a:r>
          </a:p>
          <a:p>
            <a:pPr marL="0" indent="0">
              <a:buNone/>
            </a:pPr>
            <a:r>
              <a:rPr lang="en-GB" dirty="0"/>
              <a:t>When a coin is tossed twice, the event of occurrence of head in the first throw and the event of occurrence of head in the second throw are independent events.</a:t>
            </a:r>
          </a:p>
          <a:p>
            <a:pPr marL="0" indent="0">
              <a:buNone/>
            </a:pPr>
            <a:r>
              <a:rPr lang="en-GB" sz="2400" b="1" i="1" dirty="0">
                <a:solidFill>
                  <a:srgbClr val="FF0000"/>
                </a:solidFill>
              </a:rPr>
              <a:t>Difference between mutually exclusive and mutually independent events</a:t>
            </a:r>
          </a:p>
          <a:p>
            <a:pPr marL="0" indent="0">
              <a:buNone/>
            </a:pPr>
            <a:r>
              <a:rPr lang="en-GB" i="1" dirty="0"/>
              <a:t>Mutually exclusiveness is used when the events are taken from the same experiment, where as independence is used when the events are taken from different experiments.</a:t>
            </a:r>
          </a:p>
          <a:p>
            <a:pPr marL="0" indent="0">
              <a:buNone/>
            </a:pPr>
            <a:endParaRPr lang="en-GB" dirty="0"/>
          </a:p>
        </p:txBody>
      </p:sp>
    </p:spTree>
    <p:extLst>
      <p:ext uri="{BB962C8B-B14F-4D97-AF65-F5344CB8AC3E}">
        <p14:creationId xmlns:p14="http://schemas.microsoft.com/office/powerpoint/2010/main" val="161034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0AA7E-2BBA-4C7E-8C3F-F3B704737632}"/>
              </a:ext>
            </a:extLst>
          </p:cNvPr>
          <p:cNvSpPr>
            <a:spLocks noGrp="1"/>
          </p:cNvSpPr>
          <p:nvPr>
            <p:ph idx="1"/>
          </p:nvPr>
        </p:nvSpPr>
        <p:spPr>
          <a:xfrm>
            <a:off x="899842" y="1202924"/>
            <a:ext cx="6237806" cy="4023360"/>
          </a:xfrm>
        </p:spPr>
        <p:txBody>
          <a:bodyPr>
            <a:normAutofit lnSpcReduction="10000"/>
          </a:bodyPr>
          <a:lstStyle/>
          <a:p>
            <a:r>
              <a:rPr lang="en-US" b="1" dirty="0"/>
              <a:t>Mutually exclusive events:</a:t>
            </a:r>
          </a:p>
          <a:p>
            <a:r>
              <a:rPr lang="en-US" dirty="0"/>
              <a:t>Experiment: Throw a dice</a:t>
            </a:r>
          </a:p>
          <a:p>
            <a:r>
              <a:rPr lang="en-US" dirty="0"/>
              <a:t>Sample space ( S ) = { 1, 2, 3, 4, 5, 6}</a:t>
            </a:r>
          </a:p>
          <a:p>
            <a:r>
              <a:rPr lang="en-US" dirty="0"/>
              <a:t>A = occurrence of even numbers</a:t>
            </a:r>
          </a:p>
          <a:p>
            <a:r>
              <a:rPr lang="en-US" dirty="0"/>
              <a:t>A = {2 , 4 , 6}</a:t>
            </a:r>
            <a:br>
              <a:rPr lang="en-US" dirty="0"/>
            </a:br>
            <a:r>
              <a:rPr lang="en-US" dirty="0"/>
              <a:t>B = occurrence of odd numbers </a:t>
            </a:r>
          </a:p>
          <a:p>
            <a:r>
              <a:rPr lang="en-US" dirty="0"/>
              <a:t>B = {1, 3, 5}</a:t>
            </a:r>
          </a:p>
          <a:p>
            <a:r>
              <a:rPr lang="en-US" dirty="0"/>
              <a:t>What happens when we know that A has occurred?</a:t>
            </a:r>
          </a:p>
          <a:p>
            <a:r>
              <a:rPr lang="en-US" dirty="0"/>
              <a:t>What can we conclude about B?</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07AB00B-094A-8D57-F68F-5AE5990E3A55}"/>
                  </a:ext>
                </a:extLst>
              </p14:cNvPr>
              <p14:cNvContentPartPr/>
              <p14:nvPr/>
            </p14:nvContentPartPr>
            <p14:xfrm>
              <a:off x="3033720" y="433080"/>
              <a:ext cx="7755480" cy="5402520"/>
            </p14:xfrm>
          </p:contentPart>
        </mc:Choice>
        <mc:Fallback>
          <p:pic>
            <p:nvPicPr>
              <p:cNvPr id="2" name="Ink 1">
                <a:extLst>
                  <a:ext uri="{FF2B5EF4-FFF2-40B4-BE49-F238E27FC236}">
                    <a16:creationId xmlns:a16="http://schemas.microsoft.com/office/drawing/2014/main" id="{B07AB00B-094A-8D57-F68F-5AE5990E3A55}"/>
                  </a:ext>
                </a:extLst>
              </p:cNvPr>
              <p:cNvPicPr/>
              <p:nvPr/>
            </p:nvPicPr>
            <p:blipFill>
              <a:blip r:embed="rId3"/>
              <a:stretch>
                <a:fillRect/>
              </a:stretch>
            </p:blipFill>
            <p:spPr>
              <a:xfrm>
                <a:off x="3024360" y="423720"/>
                <a:ext cx="7774200" cy="5421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D9B227E-7C76-9640-8E27-670B7848258F}"/>
                  </a:ext>
                </a:extLst>
              </p14:cNvPr>
              <p14:cNvContentPartPr/>
              <p14:nvPr/>
            </p14:nvContentPartPr>
            <p14:xfrm>
              <a:off x="974160" y="1086120"/>
              <a:ext cx="6107760" cy="922320"/>
            </p14:xfrm>
          </p:contentPart>
        </mc:Choice>
        <mc:Fallback>
          <p:pic>
            <p:nvPicPr>
              <p:cNvPr id="4" name="Ink 3">
                <a:extLst>
                  <a:ext uri="{FF2B5EF4-FFF2-40B4-BE49-F238E27FC236}">
                    <a16:creationId xmlns:a16="http://schemas.microsoft.com/office/drawing/2014/main" id="{DD9B227E-7C76-9640-8E27-670B7848258F}"/>
                  </a:ext>
                </a:extLst>
              </p:cNvPr>
              <p:cNvPicPr/>
              <p:nvPr/>
            </p:nvPicPr>
            <p:blipFill>
              <a:blip r:embed="rId5"/>
              <a:stretch>
                <a:fillRect/>
              </a:stretch>
            </p:blipFill>
            <p:spPr>
              <a:xfrm>
                <a:off x="964800" y="1076760"/>
                <a:ext cx="6126480" cy="941040"/>
              </a:xfrm>
              <a:prstGeom prst="rect">
                <a:avLst/>
              </a:prstGeom>
            </p:spPr>
          </p:pic>
        </mc:Fallback>
      </mc:AlternateContent>
    </p:spTree>
    <p:extLst>
      <p:ext uri="{BB962C8B-B14F-4D97-AF65-F5344CB8AC3E}">
        <p14:creationId xmlns:p14="http://schemas.microsoft.com/office/powerpoint/2010/main" val="2050606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0F6BEDA-35E8-49B8-8590-D297A0B4EA06}"/>
              </a:ext>
            </a:extLst>
          </p:cNvPr>
          <p:cNvSpPr>
            <a:spLocks noGrp="1"/>
          </p:cNvSpPr>
          <p:nvPr>
            <p:ph idx="1"/>
          </p:nvPr>
        </p:nvSpPr>
        <p:spPr>
          <a:xfrm>
            <a:off x="899842" y="1202924"/>
            <a:ext cx="6237806" cy="4023360"/>
          </a:xfrm>
        </p:spPr>
        <p:txBody>
          <a:bodyPr>
            <a:normAutofit fontScale="92500" lnSpcReduction="10000"/>
          </a:bodyPr>
          <a:lstStyle/>
          <a:p>
            <a:r>
              <a:rPr lang="en-US" b="1" dirty="0"/>
              <a:t>Joint events events:</a:t>
            </a:r>
          </a:p>
          <a:p>
            <a:r>
              <a:rPr lang="en-US" dirty="0"/>
              <a:t>Experiment: Throw a dice</a:t>
            </a:r>
          </a:p>
          <a:p>
            <a:r>
              <a:rPr lang="en-US" dirty="0"/>
              <a:t>Sample space ( S ) = { 1, 2, 3, 4, 5, 6}</a:t>
            </a:r>
          </a:p>
          <a:p>
            <a:r>
              <a:rPr lang="en-US" dirty="0"/>
              <a:t>A = occurrence of even numbers</a:t>
            </a:r>
          </a:p>
          <a:p>
            <a:r>
              <a:rPr lang="en-US" dirty="0"/>
              <a:t>A = {2 , 4 , 6}</a:t>
            </a:r>
          </a:p>
          <a:p>
            <a:br>
              <a:rPr lang="en-US" dirty="0"/>
            </a:br>
            <a:r>
              <a:rPr lang="en-US" dirty="0"/>
              <a:t>C = A multiple of 3</a:t>
            </a:r>
          </a:p>
          <a:p>
            <a:r>
              <a:rPr lang="en-US" dirty="0"/>
              <a:t>C = {3, 6}</a:t>
            </a:r>
          </a:p>
          <a:p>
            <a:r>
              <a:rPr lang="en-US" dirty="0"/>
              <a:t>What happens when we know that A has occurred?</a:t>
            </a:r>
          </a:p>
          <a:p>
            <a:r>
              <a:rPr lang="en-US" dirty="0"/>
              <a:t>What can we conclude about B?</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0D3AE34-AC04-A139-1360-A7B473357653}"/>
                  </a:ext>
                </a:extLst>
              </p14:cNvPr>
              <p14:cNvContentPartPr/>
              <p14:nvPr/>
            </p14:nvContentPartPr>
            <p14:xfrm>
              <a:off x="640800" y="107280"/>
              <a:ext cx="10203840" cy="6273360"/>
            </p14:xfrm>
          </p:contentPart>
        </mc:Choice>
        <mc:Fallback>
          <p:pic>
            <p:nvPicPr>
              <p:cNvPr id="2" name="Ink 1">
                <a:extLst>
                  <a:ext uri="{FF2B5EF4-FFF2-40B4-BE49-F238E27FC236}">
                    <a16:creationId xmlns:a16="http://schemas.microsoft.com/office/drawing/2014/main" id="{20D3AE34-AC04-A139-1360-A7B473357653}"/>
                  </a:ext>
                </a:extLst>
              </p:cNvPr>
              <p:cNvPicPr/>
              <p:nvPr/>
            </p:nvPicPr>
            <p:blipFill>
              <a:blip r:embed="rId3"/>
              <a:stretch>
                <a:fillRect/>
              </a:stretch>
            </p:blipFill>
            <p:spPr>
              <a:xfrm>
                <a:off x="631440" y="97920"/>
                <a:ext cx="10222560" cy="6292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2AC4A7C-92A6-74A5-B18B-A1C450A57B05}"/>
                  </a:ext>
                </a:extLst>
              </p14:cNvPr>
              <p14:cNvContentPartPr/>
              <p14:nvPr/>
            </p14:nvContentPartPr>
            <p14:xfrm>
              <a:off x="523800" y="507600"/>
              <a:ext cx="10421280" cy="6340680"/>
            </p14:xfrm>
          </p:contentPart>
        </mc:Choice>
        <mc:Fallback>
          <p:pic>
            <p:nvPicPr>
              <p:cNvPr id="3" name="Ink 2">
                <a:extLst>
                  <a:ext uri="{FF2B5EF4-FFF2-40B4-BE49-F238E27FC236}">
                    <a16:creationId xmlns:a16="http://schemas.microsoft.com/office/drawing/2014/main" id="{B2AC4A7C-92A6-74A5-B18B-A1C450A57B05}"/>
                  </a:ext>
                </a:extLst>
              </p:cNvPr>
              <p:cNvPicPr/>
              <p:nvPr/>
            </p:nvPicPr>
            <p:blipFill>
              <a:blip r:embed="rId5"/>
              <a:stretch>
                <a:fillRect/>
              </a:stretch>
            </p:blipFill>
            <p:spPr>
              <a:xfrm>
                <a:off x="514440" y="498240"/>
                <a:ext cx="10440000" cy="6359400"/>
              </a:xfrm>
              <a:prstGeom prst="rect">
                <a:avLst/>
              </a:prstGeom>
            </p:spPr>
          </p:pic>
        </mc:Fallback>
      </mc:AlternateContent>
    </p:spTree>
    <p:extLst>
      <p:ext uri="{BB962C8B-B14F-4D97-AF65-F5344CB8AC3E}">
        <p14:creationId xmlns:p14="http://schemas.microsoft.com/office/powerpoint/2010/main" val="18974749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6463</TotalTime>
  <Words>2406</Words>
  <Application>Microsoft Macintosh PowerPoint</Application>
  <PresentationFormat>Widescreen</PresentationFormat>
  <Paragraphs>237</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 Unicode MS</vt:lpstr>
      <vt:lpstr>Arial</vt:lpstr>
      <vt:lpstr>Calibri</vt:lpstr>
      <vt:lpstr>Footlight MT Light</vt:lpstr>
      <vt:lpstr>Tw Cen MT</vt:lpstr>
      <vt:lpstr>Tw Cen MT Condensed</vt:lpstr>
      <vt:lpstr>Wingdings 3</vt:lpstr>
      <vt:lpstr>Integral</vt:lpstr>
      <vt:lpstr>PROBABILITY AND DISTRIBUTION</vt:lpstr>
      <vt:lpstr>Definition</vt:lpstr>
      <vt:lpstr>PROBABILITY</vt:lpstr>
      <vt:lpstr>PROBABILITY - Basic Concepts </vt:lpstr>
      <vt:lpstr>PROBABILITY - Basic Concepts</vt:lpstr>
      <vt:lpstr>PROBABILITY - Basic Concepts</vt:lpstr>
      <vt:lpstr>PROBABILITY - Basic Concepts</vt:lpstr>
      <vt:lpstr>PowerPoint Presentation</vt:lpstr>
      <vt:lpstr>PowerPoint Presentation</vt:lpstr>
      <vt:lpstr>PowerPoint Presentation</vt:lpstr>
      <vt:lpstr>PowerPoint Presentation</vt:lpstr>
      <vt:lpstr>Additive theorem of probability</vt:lpstr>
      <vt:lpstr>Additive theorem of probability - Examples</vt:lpstr>
      <vt:lpstr>Quick Recap</vt:lpstr>
      <vt:lpstr>MULTIPLICATIVE THEOREM/CONDITIONAL PROBABILITY - EXAMPLES</vt:lpstr>
      <vt:lpstr>MULTIPLICATIVE THEOREM/CONDITIONAL PROBABILITY - EXAMPLES</vt:lpstr>
      <vt:lpstr>MULTIPLICATIVE THEOREM/CONDITIONAL PROBABILITY - EXAMPLES</vt:lpstr>
      <vt:lpstr>MULTIPLICATIVE THEOREM/CONDITIONAL PROBABILITY - EXAMPLES</vt:lpstr>
      <vt:lpstr>PowerPoint Presentation</vt:lpstr>
      <vt:lpstr>Multiplicative theorem of probability</vt:lpstr>
      <vt:lpstr>Bayes Theorem</vt:lpstr>
      <vt:lpstr>Bayes Theorem – From where it came?</vt:lpstr>
      <vt:lpstr>PowerPoint Presentation</vt:lpstr>
      <vt:lpstr>PowerPoint Presentation</vt:lpstr>
      <vt:lpstr>PowerPoint Presentation</vt:lpstr>
      <vt:lpstr>PowerPoint Presentation</vt:lpstr>
      <vt:lpstr>PowerPoint Presentation</vt:lpstr>
      <vt:lpstr>Bayes Theorem - Examples</vt:lpstr>
      <vt:lpstr>Bayes Theorem - Examples</vt:lpstr>
      <vt:lpstr>Random Variables – Discrete/Continuous</vt:lpstr>
      <vt:lpstr>Random Variable Types</vt:lpstr>
      <vt:lpstr>Probability Mass Function/Probability Density Function</vt:lpstr>
      <vt:lpstr>DISCRETE DISTRIBUTIONS - Binomial Distribution </vt:lpstr>
      <vt:lpstr>PowerPoint Presentation</vt:lpstr>
      <vt:lpstr>CONTINUOUS DISTRIBUTION – 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 – Empirical Rule</vt:lpstr>
      <vt:lpstr>PowerPoint Presentation</vt:lpstr>
      <vt:lpstr>PowerPoint Presentation</vt:lpstr>
      <vt:lpstr>NORMAL Distribution – Central Limit theorem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DISTRIBUTION</dc:title>
  <dc:creator>Microsoft Office User</dc:creator>
  <cp:lastModifiedBy>Amrita Panjwani</cp:lastModifiedBy>
  <cp:revision>103</cp:revision>
  <dcterms:created xsi:type="dcterms:W3CDTF">2020-06-08T09:28:28Z</dcterms:created>
  <dcterms:modified xsi:type="dcterms:W3CDTF">2023-05-24T06:02:34Z</dcterms:modified>
</cp:coreProperties>
</file>